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71" r:id="rId4"/>
    <p:sldId id="272" r:id="rId5"/>
    <p:sldId id="276" r:id="rId6"/>
    <p:sldId id="283" r:id="rId7"/>
    <p:sldId id="274" r:id="rId8"/>
    <p:sldId id="275" r:id="rId9"/>
    <p:sldId id="281" r:id="rId10"/>
    <p:sldId id="277" r:id="rId11"/>
    <p:sldId id="278" r:id="rId12"/>
    <p:sldId id="282" r:id="rId13"/>
    <p:sldId id="284" r:id="rId14"/>
  </p:sldIdLst>
  <p:sldSz cx="12192000" cy="6858000"/>
  <p:notesSz cx="9926638" cy="6797675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"/>
    </a:defPPr>
    <a:lvl1pPr marL="0" algn="l" defTabSz="285750">
      <a:defRPr sz="1100">
        <a:solidFill>
          <a:schemeClr val="tx1"/>
        </a:solidFill>
        <a:latin typeface="+mn-lt"/>
        <a:ea typeface="+mn-ea"/>
        <a:cs typeface="+mn-cs"/>
      </a:defRPr>
    </a:lvl1pPr>
    <a:lvl2pPr marL="457200" algn="l" defTabSz="285750">
      <a:defRPr sz="1100">
        <a:solidFill>
          <a:schemeClr val="tx1"/>
        </a:solidFill>
        <a:latin typeface="+mn-lt"/>
        <a:ea typeface="+mn-ea"/>
        <a:cs typeface="+mn-cs"/>
      </a:defRPr>
    </a:lvl2pPr>
    <a:lvl3pPr marL="914400" algn="l" defTabSz="285750">
      <a:defRPr sz="1100">
        <a:solidFill>
          <a:schemeClr val="tx1"/>
        </a:solidFill>
        <a:latin typeface="+mn-lt"/>
        <a:ea typeface="+mn-ea"/>
        <a:cs typeface="+mn-cs"/>
      </a:defRPr>
    </a:lvl3pPr>
    <a:lvl4pPr marL="1371600" algn="l" defTabSz="285750">
      <a:defRPr sz="1100">
        <a:solidFill>
          <a:schemeClr val="tx1"/>
        </a:solidFill>
        <a:latin typeface="+mn-lt"/>
        <a:ea typeface="+mn-ea"/>
        <a:cs typeface="+mn-cs"/>
      </a:defRPr>
    </a:lvl4pPr>
    <a:lvl5pPr marL="1828800" algn="l" defTabSz="285750">
      <a:defRPr sz="1100">
        <a:solidFill>
          <a:schemeClr val="tx1"/>
        </a:solidFill>
        <a:latin typeface="+mn-lt"/>
        <a:ea typeface="+mn-ea"/>
        <a:cs typeface="+mn-cs"/>
      </a:defRPr>
    </a:lvl5pPr>
    <a:lvl6pPr marL="2286000" algn="l" defTabSz="285750">
      <a:defRPr sz="1100">
        <a:solidFill>
          <a:schemeClr val="tx1"/>
        </a:solidFill>
        <a:latin typeface="+mn-lt"/>
        <a:ea typeface="+mn-ea"/>
        <a:cs typeface="+mn-cs"/>
      </a:defRPr>
    </a:lvl6pPr>
    <a:lvl7pPr marL="2743200" algn="l" defTabSz="285750">
      <a:defRPr sz="1100">
        <a:solidFill>
          <a:schemeClr val="tx1"/>
        </a:solidFill>
        <a:latin typeface="+mn-lt"/>
        <a:ea typeface="+mn-ea"/>
        <a:cs typeface="+mn-cs"/>
      </a:defRPr>
    </a:lvl7pPr>
    <a:lvl8pPr marL="3200400" algn="l" defTabSz="285750">
      <a:defRPr sz="1100">
        <a:solidFill>
          <a:schemeClr val="tx1"/>
        </a:solidFill>
        <a:latin typeface="+mn-lt"/>
        <a:ea typeface="+mn-ea"/>
        <a:cs typeface="+mn-cs"/>
      </a:defRPr>
    </a:lvl8pPr>
    <a:lvl9pPr marL="3657600" algn="l" defTabSz="285750">
      <a:defRPr sz="11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7884303-4C0D-4FE6-BEE3-6C9F163547B9}">
          <p14:sldIdLst>
            <p14:sldId id="256"/>
            <p14:sldId id="271"/>
            <p14:sldId id="272"/>
            <p14:sldId id="276"/>
            <p14:sldId id="283"/>
            <p14:sldId id="274"/>
            <p14:sldId id="275"/>
            <p14:sldId id="281"/>
            <p14:sldId id="277"/>
            <p14:sldId id="278"/>
            <p14:sldId id="282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08000"/>
    <a:srgbClr val="BAFABC"/>
    <a:srgbClr val="CCFF66"/>
    <a:srgbClr val="CCCC00"/>
    <a:srgbClr val="FFFFFF"/>
    <a:srgbClr val="7AF67D"/>
    <a:srgbClr val="FFFF66"/>
    <a:srgbClr val="23A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62CC883-EA3D-25D6-6E04-BE1354C4017A}">
  <a:tblStyle styleId="{262CC883-EA3D-25D6-6E04-BE1354C4017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5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-0.16261696729522049"/>
                  <c:y val="-0.15538493967687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07832915353625E-3"/>
                  <c:y val="-4.3830425671738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155810161659439E-2"/>
                  <c:y val="-1.933216778881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Мониторинг системы образования</c:v>
                </c:pt>
                <c:pt idx="1">
                  <c:v>ФРДО</c:v>
                </c:pt>
                <c:pt idx="2">
                  <c:v>Иное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0.72699999999999998</c:v>
                </c:pt>
                <c:pt idx="1">
                  <c:v>0.13400000000000001</c:v>
                </c:pt>
                <c:pt idx="2">
                  <c:v>0.13900000000000001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677097661623111"/>
          <c:y val="0.24393805254869871"/>
          <c:w val="0.42322902338376883"/>
          <c:h val="0.6498515790648364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1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-0.18682034516705451"/>
                  <c:y val="4.1268418092434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094310952918088"/>
                  <c:y val="-0.1884773219642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426442876368104E-2"/>
                  <c:y val="-9.805768109098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37718423991844E-2"/>
                  <c:y val="-3.8223617514720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Мониторинг системы образования</c:v>
                </c:pt>
                <c:pt idx="1">
                  <c:v>ФРДО</c:v>
                </c:pt>
                <c:pt idx="2">
                  <c:v>Иное</c:v>
                </c:pt>
                <c:pt idx="3">
                  <c:v>Мониторинг безопасности  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0.435</c:v>
                </c:pt>
                <c:pt idx="1">
                  <c:v>0.183</c:v>
                </c:pt>
                <c:pt idx="2">
                  <c:v>0.16500000000000001</c:v>
                </c:pt>
                <c:pt idx="3">
                  <c:v>0.217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854757414120395"/>
          <c:y val="0.25118373580434467"/>
          <c:w val="0.39790883748354505"/>
          <c:h val="0.66138997905243824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 </c:v>
                </c:pt>
              </c:strCache>
            </c:strRef>
          </c:tx>
          <c:explosion val="10"/>
          <c:dPt>
            <c:idx val="0"/>
            <c:bubble3D val="0"/>
            <c:spPr>
              <a:gradFill>
                <a:gsLst>
                  <a:gs pos="0">
                    <a:schemeClr val="accent5">
                      <a:tint val="65000"/>
                      <a:satMod val="270000"/>
                    </a:schemeClr>
                  </a:gs>
                  <a:gs pos="25000">
                    <a:schemeClr val="accent5">
                      <a:tint val="60000"/>
                      <a:satMod val="300000"/>
                    </a:schemeClr>
                  </a:gs>
                  <a:gs pos="100000">
                    <a:schemeClr val="accent5">
                      <a:tint val="29000"/>
                      <a:satMod val="40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atMod val="15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отчет об исполнении представлен </c:v>
                </c:pt>
                <c:pt idx="1">
                  <c:v>отчет об исполнении не представлен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 </c:v>
                </c:pt>
              </c:strCache>
            </c:strRef>
          </c:tx>
          <c:explosion val="25"/>
          <c:dPt>
            <c:idx val="1"/>
            <c:bubble3D val="0"/>
            <c:explosion val="5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0.18192187069991497"/>
                  <c:y val="-7.7026163759582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отчет об исполнении представлен</c:v>
                </c:pt>
                <c:pt idx="1">
                  <c:v>отчет об исполнении не представлен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0.40899999999999997</c:v>
                </c:pt>
                <c:pt idx="1">
                  <c:v>0.59099999999999997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0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CFF66"/>
              </a:solidFill>
            </c:spPr>
          </c:dPt>
          <c:dLbls>
            <c:dLbl>
              <c:idx val="0"/>
              <c:layout>
                <c:manualLayout>
                  <c:x val="1.7779630183692181E-2"/>
                  <c:y val="-3.102828215702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399471690988922E-2"/>
                  <c:y val="-6.205656431405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г.</c:v>
                </c:pt>
                <c:pt idx="1">
                  <c:v>2023 г.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5406336"/>
        <c:axId val="161398784"/>
        <c:axId val="0"/>
      </c:bar3DChart>
      <c:catAx>
        <c:axId val="195406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61398784"/>
        <c:crosses val="autoZero"/>
        <c:auto val="1"/>
        <c:lblAlgn val="ctr"/>
        <c:lblOffset val="100"/>
        <c:noMultiLvlLbl val="0"/>
      </c:catAx>
      <c:valAx>
        <c:axId val="1613987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540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hyperlink" Target="https://obrnadzor.gov.ru/gosudarstvennye-uslugi-i-funkczii/7701537808-gosfunction/profilaktika-narushenij-obyazatelnyh-trebovanij/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obrnadzor.gov.ru/gosudarstvennye-uslugi-i-funkczii/7701537808-gosfunction/profilaktika-narushenij-obyazatelnyh-trebovanij/" TargetMode="External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9F3E4-D1CD-4066-A942-D75E136A66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E5F4DD-F67C-42EE-888A-E93DB6E875E3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стимулирование добросовестного соблюдения обязательных требований всеми контролируемыми лицами</a:t>
          </a:r>
          <a:endParaRPr lang="ru-RU" sz="1200" b="1" dirty="0">
            <a:solidFill>
              <a:schemeClr val="tx1"/>
            </a:solidFill>
          </a:endParaRPr>
        </a:p>
      </dgm:t>
    </dgm:pt>
    <dgm:pt modelId="{82986936-6C3D-482C-8FDA-FC6F721BC978}" type="parTrans" cxnId="{EA0E4A31-FA05-48A0-B21A-BD19BE00AB1C}">
      <dgm:prSet/>
      <dgm:spPr/>
      <dgm:t>
        <a:bodyPr/>
        <a:lstStyle/>
        <a:p>
          <a:endParaRPr lang="ru-RU"/>
        </a:p>
      </dgm:t>
    </dgm:pt>
    <dgm:pt modelId="{65A4EBC9-3F95-4313-BECD-A1FDD6D70330}" type="sibTrans" cxnId="{EA0E4A31-FA05-48A0-B21A-BD19BE00AB1C}">
      <dgm:prSet/>
      <dgm:spPr/>
      <dgm:t>
        <a:bodyPr/>
        <a:lstStyle/>
        <a:p>
          <a:endParaRPr lang="ru-RU"/>
        </a:p>
      </dgm:t>
    </dgm:pt>
    <dgm:pt modelId="{4E59E5F8-A5F7-4307-B572-D37D5EAEDABD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устранение условий, причин и факторов, способных привести к нарушениям обязательных требований и (или) причинению вреда (ущерба) охраняемым законом ценностям</a:t>
          </a:r>
          <a:endParaRPr lang="ru-RU" sz="1200" b="1" dirty="0">
            <a:solidFill>
              <a:schemeClr val="tx1"/>
            </a:solidFill>
          </a:endParaRPr>
        </a:p>
      </dgm:t>
    </dgm:pt>
    <dgm:pt modelId="{D3770482-3911-4E46-8B7A-883F224198D9}" type="parTrans" cxnId="{1B09EF73-6778-49B3-A19F-277964D07B88}">
      <dgm:prSet/>
      <dgm:spPr/>
      <dgm:t>
        <a:bodyPr/>
        <a:lstStyle/>
        <a:p>
          <a:endParaRPr lang="ru-RU"/>
        </a:p>
      </dgm:t>
    </dgm:pt>
    <dgm:pt modelId="{B4FFCBD3-F7FA-476E-947D-5DD151930CED}" type="sibTrans" cxnId="{1B09EF73-6778-49B3-A19F-277964D07B88}">
      <dgm:prSet/>
      <dgm:spPr/>
      <dgm:t>
        <a:bodyPr/>
        <a:lstStyle/>
        <a:p>
          <a:endParaRPr lang="ru-RU"/>
        </a:p>
      </dgm:t>
    </dgm:pt>
    <dgm:pt modelId="{2CED0A49-D75B-4587-AC8E-BC6C39B0D6A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</a:rPr>
            <a:t>создание условий для доведения обязательных требований до контролируемых лиц, повышение информированности о способах их соблюдения</a:t>
          </a:r>
          <a:endParaRPr lang="ru-RU" sz="1200" b="1" dirty="0">
            <a:solidFill>
              <a:schemeClr val="tx1"/>
            </a:solidFill>
          </a:endParaRPr>
        </a:p>
      </dgm:t>
    </dgm:pt>
    <dgm:pt modelId="{70E18CE3-5CB3-4EC5-865C-922D40173C1A}" type="parTrans" cxnId="{AAC0AF06-41B6-4051-88C3-EF4EC1EDB55F}">
      <dgm:prSet/>
      <dgm:spPr/>
      <dgm:t>
        <a:bodyPr/>
        <a:lstStyle/>
        <a:p>
          <a:endParaRPr lang="ru-RU"/>
        </a:p>
      </dgm:t>
    </dgm:pt>
    <dgm:pt modelId="{77A442EE-7D4F-4C2A-A7F1-CFC1A5B74DAC}" type="sibTrans" cxnId="{AAC0AF06-41B6-4051-88C3-EF4EC1EDB55F}">
      <dgm:prSet/>
      <dgm:spPr/>
      <dgm:t>
        <a:bodyPr/>
        <a:lstStyle/>
        <a:p>
          <a:endParaRPr lang="ru-RU"/>
        </a:p>
      </dgm:t>
    </dgm:pt>
    <dgm:pt modelId="{1B51704D-00E8-4E59-A438-BA865D892D60}" type="pres">
      <dgm:prSet presAssocID="{ABF9F3E4-D1CD-4066-A942-D75E136A66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94C804-E43C-4764-9A44-D5FEA1BFB308}" type="pres">
      <dgm:prSet presAssocID="{59E5F4DD-F67C-42EE-888A-E93DB6E875E3}" presName="parentLin" presStyleCnt="0"/>
      <dgm:spPr/>
    </dgm:pt>
    <dgm:pt modelId="{A1F5DACE-085B-407C-A2B6-25E19F14BD72}" type="pres">
      <dgm:prSet presAssocID="{59E5F4DD-F67C-42EE-888A-E93DB6E875E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DB413B-AAC3-4DC3-8F54-05DEE251B1DB}" type="pres">
      <dgm:prSet presAssocID="{59E5F4DD-F67C-42EE-888A-E93DB6E875E3}" presName="parentText" presStyleLbl="node1" presStyleIdx="0" presStyleCnt="3" custScaleX="131490" custLinFactNeighborX="26763" custLinFactNeighborY="9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DCA81-C295-405F-838A-159A083A05A9}" type="pres">
      <dgm:prSet presAssocID="{59E5F4DD-F67C-42EE-888A-E93DB6E875E3}" presName="negativeSpace" presStyleCnt="0"/>
      <dgm:spPr/>
    </dgm:pt>
    <dgm:pt modelId="{69E0912E-B4BC-460A-9264-7D4533A9850A}" type="pres">
      <dgm:prSet presAssocID="{59E5F4DD-F67C-42EE-888A-E93DB6E875E3}" presName="childText" presStyleLbl="conFgAcc1" presStyleIdx="0" presStyleCnt="3">
        <dgm:presLayoutVars>
          <dgm:bulletEnabled val="1"/>
        </dgm:presLayoutVars>
      </dgm:prSet>
      <dgm:spPr/>
    </dgm:pt>
    <dgm:pt modelId="{3D73D801-1382-4F93-BC79-31355DDDB8FF}" type="pres">
      <dgm:prSet presAssocID="{65A4EBC9-3F95-4313-BECD-A1FDD6D70330}" presName="spaceBetweenRectangles" presStyleCnt="0"/>
      <dgm:spPr/>
    </dgm:pt>
    <dgm:pt modelId="{86E13F28-E503-48AF-9E56-887AF2D11677}" type="pres">
      <dgm:prSet presAssocID="{4E59E5F8-A5F7-4307-B572-D37D5EAEDABD}" presName="parentLin" presStyleCnt="0"/>
      <dgm:spPr/>
    </dgm:pt>
    <dgm:pt modelId="{762FDE8E-6777-415E-942F-750139C9890F}" type="pres">
      <dgm:prSet presAssocID="{4E59E5F8-A5F7-4307-B572-D37D5EAEDA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389106A-3D29-4C71-B0E8-3BAF254DF584}" type="pres">
      <dgm:prSet presAssocID="{4E59E5F8-A5F7-4307-B572-D37D5EAEDABD}" presName="parentText" presStyleLbl="node1" presStyleIdx="1" presStyleCnt="3" custScaleX="1304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0EA7A-F5FD-47E8-ABE1-229E5B386165}" type="pres">
      <dgm:prSet presAssocID="{4E59E5F8-A5F7-4307-B572-D37D5EAEDABD}" presName="negativeSpace" presStyleCnt="0"/>
      <dgm:spPr/>
    </dgm:pt>
    <dgm:pt modelId="{5A0C4D23-74B1-436A-8BF2-342B7FA8FB19}" type="pres">
      <dgm:prSet presAssocID="{4E59E5F8-A5F7-4307-B572-D37D5EAEDABD}" presName="childText" presStyleLbl="conFgAcc1" presStyleIdx="1" presStyleCnt="3">
        <dgm:presLayoutVars>
          <dgm:bulletEnabled val="1"/>
        </dgm:presLayoutVars>
      </dgm:prSet>
      <dgm:spPr/>
    </dgm:pt>
    <dgm:pt modelId="{3DD212D8-0AA6-4959-8304-113B62193F1D}" type="pres">
      <dgm:prSet presAssocID="{B4FFCBD3-F7FA-476E-947D-5DD151930CED}" presName="spaceBetweenRectangles" presStyleCnt="0"/>
      <dgm:spPr/>
    </dgm:pt>
    <dgm:pt modelId="{29295410-BF7A-4547-9A4C-E373EC9D1AED}" type="pres">
      <dgm:prSet presAssocID="{2CED0A49-D75B-4587-AC8E-BC6C39B0D6AB}" presName="parentLin" presStyleCnt="0"/>
      <dgm:spPr/>
    </dgm:pt>
    <dgm:pt modelId="{01ADC02C-B1DF-4BBB-A7B6-44175684E21C}" type="pres">
      <dgm:prSet presAssocID="{2CED0A49-D75B-4587-AC8E-BC6C39B0D6A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06B8F55-5B8F-4902-8009-67215F79A210}" type="pres">
      <dgm:prSet presAssocID="{2CED0A49-D75B-4587-AC8E-BC6C39B0D6AB}" presName="parentText" presStyleLbl="node1" presStyleIdx="2" presStyleCnt="3" custScaleX="1314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27F0A-AC19-4270-BCAD-E4374DEFE8E0}" type="pres">
      <dgm:prSet presAssocID="{2CED0A49-D75B-4587-AC8E-BC6C39B0D6AB}" presName="negativeSpace" presStyleCnt="0"/>
      <dgm:spPr/>
    </dgm:pt>
    <dgm:pt modelId="{48E23FB5-DC57-48D8-8589-42DAF613E6F7}" type="pres">
      <dgm:prSet presAssocID="{2CED0A49-D75B-4587-AC8E-BC6C39B0D6A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F095CD9-D9FE-4466-91E9-C36F0DED58EC}" type="presOf" srcId="{ABF9F3E4-D1CD-4066-A942-D75E136A661E}" destId="{1B51704D-00E8-4E59-A438-BA865D892D60}" srcOrd="0" destOrd="0" presId="urn:microsoft.com/office/officeart/2005/8/layout/list1"/>
    <dgm:cxn modelId="{AAC0AF06-41B6-4051-88C3-EF4EC1EDB55F}" srcId="{ABF9F3E4-D1CD-4066-A942-D75E136A661E}" destId="{2CED0A49-D75B-4587-AC8E-BC6C39B0D6AB}" srcOrd="2" destOrd="0" parTransId="{70E18CE3-5CB3-4EC5-865C-922D40173C1A}" sibTransId="{77A442EE-7D4F-4C2A-A7F1-CFC1A5B74DAC}"/>
    <dgm:cxn modelId="{1B09EF73-6778-49B3-A19F-277964D07B88}" srcId="{ABF9F3E4-D1CD-4066-A942-D75E136A661E}" destId="{4E59E5F8-A5F7-4307-B572-D37D5EAEDABD}" srcOrd="1" destOrd="0" parTransId="{D3770482-3911-4E46-8B7A-883F224198D9}" sibTransId="{B4FFCBD3-F7FA-476E-947D-5DD151930CED}"/>
    <dgm:cxn modelId="{EA0E4A31-FA05-48A0-B21A-BD19BE00AB1C}" srcId="{ABF9F3E4-D1CD-4066-A942-D75E136A661E}" destId="{59E5F4DD-F67C-42EE-888A-E93DB6E875E3}" srcOrd="0" destOrd="0" parTransId="{82986936-6C3D-482C-8FDA-FC6F721BC978}" sibTransId="{65A4EBC9-3F95-4313-BECD-A1FDD6D70330}"/>
    <dgm:cxn modelId="{8ECC909D-2032-4CE0-A577-46AA60F0D1F9}" type="presOf" srcId="{2CED0A49-D75B-4587-AC8E-BC6C39B0D6AB}" destId="{01ADC02C-B1DF-4BBB-A7B6-44175684E21C}" srcOrd="0" destOrd="0" presId="urn:microsoft.com/office/officeart/2005/8/layout/list1"/>
    <dgm:cxn modelId="{B465350D-073D-410D-A745-6C4237730464}" type="presOf" srcId="{2CED0A49-D75B-4587-AC8E-BC6C39B0D6AB}" destId="{506B8F55-5B8F-4902-8009-67215F79A210}" srcOrd="1" destOrd="0" presId="urn:microsoft.com/office/officeart/2005/8/layout/list1"/>
    <dgm:cxn modelId="{82B686E2-5CA5-4703-870D-C7AD5398CEB4}" type="presOf" srcId="{4E59E5F8-A5F7-4307-B572-D37D5EAEDABD}" destId="{8389106A-3D29-4C71-B0E8-3BAF254DF584}" srcOrd="1" destOrd="0" presId="urn:microsoft.com/office/officeart/2005/8/layout/list1"/>
    <dgm:cxn modelId="{739DC9FF-6594-46CF-88DC-BDA946317B1C}" type="presOf" srcId="{59E5F4DD-F67C-42EE-888A-E93DB6E875E3}" destId="{3CDB413B-AAC3-4DC3-8F54-05DEE251B1DB}" srcOrd="1" destOrd="0" presId="urn:microsoft.com/office/officeart/2005/8/layout/list1"/>
    <dgm:cxn modelId="{2C3116C4-950F-4964-B52B-5639CBDA2A7B}" type="presOf" srcId="{59E5F4DD-F67C-42EE-888A-E93DB6E875E3}" destId="{A1F5DACE-085B-407C-A2B6-25E19F14BD72}" srcOrd="0" destOrd="0" presId="urn:microsoft.com/office/officeart/2005/8/layout/list1"/>
    <dgm:cxn modelId="{6ED07D51-F54C-4703-97A0-BBE90585FF55}" type="presOf" srcId="{4E59E5F8-A5F7-4307-B572-D37D5EAEDABD}" destId="{762FDE8E-6777-415E-942F-750139C9890F}" srcOrd="0" destOrd="0" presId="urn:microsoft.com/office/officeart/2005/8/layout/list1"/>
    <dgm:cxn modelId="{452B8185-A7E3-4F38-A767-088585868A68}" type="presParOf" srcId="{1B51704D-00E8-4E59-A438-BA865D892D60}" destId="{3794C804-E43C-4764-9A44-D5FEA1BFB308}" srcOrd="0" destOrd="0" presId="urn:microsoft.com/office/officeart/2005/8/layout/list1"/>
    <dgm:cxn modelId="{6A9DF5A5-0BFF-45AB-8543-05108214A77D}" type="presParOf" srcId="{3794C804-E43C-4764-9A44-D5FEA1BFB308}" destId="{A1F5DACE-085B-407C-A2B6-25E19F14BD72}" srcOrd="0" destOrd="0" presId="urn:microsoft.com/office/officeart/2005/8/layout/list1"/>
    <dgm:cxn modelId="{C26455C0-7E49-4BAE-9367-16CBFC5B6C5C}" type="presParOf" srcId="{3794C804-E43C-4764-9A44-D5FEA1BFB308}" destId="{3CDB413B-AAC3-4DC3-8F54-05DEE251B1DB}" srcOrd="1" destOrd="0" presId="urn:microsoft.com/office/officeart/2005/8/layout/list1"/>
    <dgm:cxn modelId="{C141E77E-5C5C-4CC8-9F23-DC3C67818184}" type="presParOf" srcId="{1B51704D-00E8-4E59-A438-BA865D892D60}" destId="{78BDCA81-C295-405F-838A-159A083A05A9}" srcOrd="1" destOrd="0" presId="urn:microsoft.com/office/officeart/2005/8/layout/list1"/>
    <dgm:cxn modelId="{72BC304C-338E-4783-9A04-C0FD482DA01C}" type="presParOf" srcId="{1B51704D-00E8-4E59-A438-BA865D892D60}" destId="{69E0912E-B4BC-460A-9264-7D4533A9850A}" srcOrd="2" destOrd="0" presId="urn:microsoft.com/office/officeart/2005/8/layout/list1"/>
    <dgm:cxn modelId="{563CC6F8-944B-49D8-B006-0C2B893D48C1}" type="presParOf" srcId="{1B51704D-00E8-4E59-A438-BA865D892D60}" destId="{3D73D801-1382-4F93-BC79-31355DDDB8FF}" srcOrd="3" destOrd="0" presId="urn:microsoft.com/office/officeart/2005/8/layout/list1"/>
    <dgm:cxn modelId="{D2B80CD0-166D-4A81-9A51-8C5BB48F6C3D}" type="presParOf" srcId="{1B51704D-00E8-4E59-A438-BA865D892D60}" destId="{86E13F28-E503-48AF-9E56-887AF2D11677}" srcOrd="4" destOrd="0" presId="urn:microsoft.com/office/officeart/2005/8/layout/list1"/>
    <dgm:cxn modelId="{480CB2C9-EA92-406E-BEA9-DD9030C5B70F}" type="presParOf" srcId="{86E13F28-E503-48AF-9E56-887AF2D11677}" destId="{762FDE8E-6777-415E-942F-750139C9890F}" srcOrd="0" destOrd="0" presId="urn:microsoft.com/office/officeart/2005/8/layout/list1"/>
    <dgm:cxn modelId="{C5DAAF7A-A1F2-4EDC-8188-BD8142AD1E40}" type="presParOf" srcId="{86E13F28-E503-48AF-9E56-887AF2D11677}" destId="{8389106A-3D29-4C71-B0E8-3BAF254DF584}" srcOrd="1" destOrd="0" presId="urn:microsoft.com/office/officeart/2005/8/layout/list1"/>
    <dgm:cxn modelId="{456F64CB-B82B-42B4-BB98-107DAB412181}" type="presParOf" srcId="{1B51704D-00E8-4E59-A438-BA865D892D60}" destId="{47B0EA7A-F5FD-47E8-ABE1-229E5B386165}" srcOrd="5" destOrd="0" presId="urn:microsoft.com/office/officeart/2005/8/layout/list1"/>
    <dgm:cxn modelId="{51BB99A8-C01D-4F28-A90B-ADCAE7C07A42}" type="presParOf" srcId="{1B51704D-00E8-4E59-A438-BA865D892D60}" destId="{5A0C4D23-74B1-436A-8BF2-342B7FA8FB19}" srcOrd="6" destOrd="0" presId="urn:microsoft.com/office/officeart/2005/8/layout/list1"/>
    <dgm:cxn modelId="{AAF7AD66-D19B-4416-859B-0AAB1EBE3807}" type="presParOf" srcId="{1B51704D-00E8-4E59-A438-BA865D892D60}" destId="{3DD212D8-0AA6-4959-8304-113B62193F1D}" srcOrd="7" destOrd="0" presId="urn:microsoft.com/office/officeart/2005/8/layout/list1"/>
    <dgm:cxn modelId="{5936EF32-D158-4621-AB4E-744CFC1CE2CF}" type="presParOf" srcId="{1B51704D-00E8-4E59-A438-BA865D892D60}" destId="{29295410-BF7A-4547-9A4C-E373EC9D1AED}" srcOrd="8" destOrd="0" presId="urn:microsoft.com/office/officeart/2005/8/layout/list1"/>
    <dgm:cxn modelId="{C49F7A77-7FCF-4F0A-AC77-4951F2AF2389}" type="presParOf" srcId="{29295410-BF7A-4547-9A4C-E373EC9D1AED}" destId="{01ADC02C-B1DF-4BBB-A7B6-44175684E21C}" srcOrd="0" destOrd="0" presId="urn:microsoft.com/office/officeart/2005/8/layout/list1"/>
    <dgm:cxn modelId="{BC1EEEB5-A92B-4A05-9C8E-BC6E763F7F24}" type="presParOf" srcId="{29295410-BF7A-4547-9A4C-E373EC9D1AED}" destId="{506B8F55-5B8F-4902-8009-67215F79A210}" srcOrd="1" destOrd="0" presId="urn:microsoft.com/office/officeart/2005/8/layout/list1"/>
    <dgm:cxn modelId="{2D9EAF89-048B-492A-B625-A14FF3F2B75F}" type="presParOf" srcId="{1B51704D-00E8-4E59-A438-BA865D892D60}" destId="{B2427F0A-AC19-4270-BCAD-E4374DEFE8E0}" srcOrd="9" destOrd="0" presId="urn:microsoft.com/office/officeart/2005/8/layout/list1"/>
    <dgm:cxn modelId="{88B231DD-8E3E-44F6-87E6-37137511BB10}" type="presParOf" srcId="{1B51704D-00E8-4E59-A438-BA865D892D60}" destId="{48E23FB5-DC57-48D8-8589-42DAF613E6F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639B4-66C8-4B56-9746-2C435B09B6F4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C581B-9907-429E-954B-42A1FDD20975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000" b="1" dirty="0" smtClean="0"/>
            <a:t>Ознакомиться с разделом можно на сайте Рособрнадзора на главной странице</a:t>
          </a:r>
          <a:br>
            <a:rPr lang="ru-RU" sz="1000" b="1" dirty="0" smtClean="0"/>
          </a:br>
          <a:r>
            <a:rPr lang="ru-RU" sz="1000" b="1" dirty="0" smtClean="0"/>
            <a:t> в выпадающем списке </a:t>
          </a:r>
        </a:p>
        <a:p>
          <a:pPr algn="ctr">
            <a:lnSpc>
              <a:spcPct val="100000"/>
            </a:lnSpc>
          </a:pPr>
          <a:r>
            <a:rPr lang="ru-RU" sz="1000" b="1" dirty="0" smtClean="0"/>
            <a:t>или по ссылке: Главная страница &gt; Государственные услуги и функции &gt; Государственные функции &gt; Профилактика нарушений обязательных требований;</a:t>
          </a:r>
        </a:p>
        <a:p>
          <a:pPr algn="ctr">
            <a:lnSpc>
              <a:spcPct val="100000"/>
            </a:lnSpc>
          </a:pPr>
          <a:r>
            <a:rPr lang="ru-RU" sz="1000" b="1" dirty="0" smtClean="0"/>
            <a:t>или по ссылке: </a:t>
          </a:r>
          <a:r>
            <a:rPr lang="en-US" sz="1000" b="1" dirty="0" smtClean="0">
              <a:hlinkClick xmlns:r="http://schemas.openxmlformats.org/officeDocument/2006/relationships" r:id="rId1"/>
            </a:rPr>
            <a:t>https://obrnadzor.gov.ru/gosudarstvennye-uslugi-i-funkczii/7701537808-gosfunction/profilaktika-narushenij-obyazatelnyh-trebovanij/</a:t>
          </a:r>
          <a:endParaRPr lang="ru-RU" sz="1000" b="1" dirty="0" smtClean="0"/>
        </a:p>
      </dgm:t>
    </dgm:pt>
    <dgm:pt modelId="{77BCB630-2EB5-48F3-81A5-3F552E9210B9}" type="parTrans" cxnId="{F0EF0ABF-E1AD-41DC-B525-001F8A458394}">
      <dgm:prSet/>
      <dgm:spPr/>
      <dgm:t>
        <a:bodyPr/>
        <a:lstStyle/>
        <a:p>
          <a:endParaRPr lang="ru-RU"/>
        </a:p>
      </dgm:t>
    </dgm:pt>
    <dgm:pt modelId="{5356C046-2173-4E3D-BFD1-650FC683752C}" type="sibTrans" cxnId="{F0EF0ABF-E1AD-41DC-B525-001F8A458394}">
      <dgm:prSet/>
      <dgm:spPr/>
      <dgm:t>
        <a:bodyPr/>
        <a:lstStyle/>
        <a:p>
          <a:endParaRPr lang="ru-RU"/>
        </a:p>
      </dgm:t>
    </dgm:pt>
    <dgm:pt modelId="{902D6CC2-CF47-4FD1-84A3-ACB5D0770CA4}" type="pres">
      <dgm:prSet presAssocID="{40A639B4-66C8-4B56-9746-2C435B09B6F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27B479DD-699B-4A5B-A315-000A4D59AAE6}" type="pres">
      <dgm:prSet presAssocID="{33FC581B-9907-429E-954B-42A1FDD20975}" presName="composite" presStyleCnt="0">
        <dgm:presLayoutVars>
          <dgm:chMax/>
          <dgm:chPref/>
        </dgm:presLayoutVars>
      </dgm:prSet>
      <dgm:spPr/>
    </dgm:pt>
    <dgm:pt modelId="{5368B4FD-3E02-4374-B0C8-284A60F8C590}" type="pres">
      <dgm:prSet presAssocID="{33FC581B-9907-429E-954B-42A1FDD20975}" presName="Image" presStyleLbl="bgImgPlace1" presStyleIdx="0" presStyleCnt="1" custScaleX="634982" custScaleY="419891" custLinFactY="-11909" custLinFactNeighborX="39139" custLinFactNeighborY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BEAFBDFC-D97B-489D-8A0B-93BAD92791B0}" type="pres">
      <dgm:prSet presAssocID="{33FC581B-9907-429E-954B-42A1FDD20975}" presName="ParentText" presStyleLbl="revTx" presStyleIdx="0" presStyleCnt="1" custScaleX="428726" custScaleY="125097" custLinFactNeighborX="-53313" custLinFactNeighborY="850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0BE2D-768A-454D-B015-73FD9A109B91}" type="pres">
      <dgm:prSet presAssocID="{33FC581B-9907-429E-954B-42A1FDD20975}" presName="tlFrame" presStyleLbl="node1" presStyleIdx="0" presStyleCnt="4" custScaleX="94695" custLinFactX="-400000" custLinFactY="100000" custLinFactNeighborX="-434825" custLinFactNeighborY="100687"/>
      <dgm:spPr>
        <a:solidFill>
          <a:srgbClr val="7AF67D"/>
        </a:solidFill>
      </dgm:spPr>
    </dgm:pt>
    <dgm:pt modelId="{CDF64696-5BD1-46D3-9DF7-0403D4CEA3BF}" type="pres">
      <dgm:prSet presAssocID="{33FC581B-9907-429E-954B-42A1FDD20975}" presName="trFrame" presStyleLbl="node1" presStyleIdx="1" presStyleCnt="4" custLinFactX="186999" custLinFactY="100000" custLinFactNeighborX="200000" custLinFactNeighborY="100687"/>
      <dgm:spPr>
        <a:solidFill>
          <a:srgbClr val="7AF67D"/>
        </a:solidFill>
      </dgm:spPr>
    </dgm:pt>
    <dgm:pt modelId="{8FF04226-EAD9-4BE9-AC61-92D1B52E568B}" type="pres">
      <dgm:prSet presAssocID="{33FC581B-9907-429E-954B-42A1FDD20975}" presName="blFrame" presStyleLbl="node1" presStyleIdx="2" presStyleCnt="4" custScaleX="90591" custLinFactX="-400000" custLinFactY="100000" custLinFactNeighborX="-434825" custLinFactNeighborY="116319"/>
      <dgm:spPr>
        <a:solidFill>
          <a:srgbClr val="7AF67D"/>
        </a:solidFill>
      </dgm:spPr>
    </dgm:pt>
    <dgm:pt modelId="{54D5BE40-795B-4A1C-999D-728839BC7E80}" type="pres">
      <dgm:prSet presAssocID="{33FC581B-9907-429E-954B-42A1FDD20975}" presName="brFrame" presStyleLbl="node1" presStyleIdx="3" presStyleCnt="4" custLinFactX="186999" custLinFactY="100000" custLinFactNeighborX="200000" custLinFactNeighborY="116319"/>
      <dgm:spPr>
        <a:solidFill>
          <a:srgbClr val="7AF67D"/>
        </a:solidFill>
      </dgm:spPr>
    </dgm:pt>
  </dgm:ptLst>
  <dgm:cxnLst>
    <dgm:cxn modelId="{ABB967BC-0F92-4B6E-A7D7-B4B4F0F3A876}" type="presOf" srcId="{40A639B4-66C8-4B56-9746-2C435B09B6F4}" destId="{902D6CC2-CF47-4FD1-84A3-ACB5D0770CA4}" srcOrd="0" destOrd="0" presId="urn:microsoft.com/office/officeart/2009/3/layout/FramedTextPicture"/>
    <dgm:cxn modelId="{B7EDCD25-18BD-4AA1-A954-B799535199A4}" type="presOf" srcId="{33FC581B-9907-429E-954B-42A1FDD20975}" destId="{BEAFBDFC-D97B-489D-8A0B-93BAD92791B0}" srcOrd="0" destOrd="0" presId="urn:microsoft.com/office/officeart/2009/3/layout/FramedTextPicture"/>
    <dgm:cxn modelId="{F0EF0ABF-E1AD-41DC-B525-001F8A458394}" srcId="{40A639B4-66C8-4B56-9746-2C435B09B6F4}" destId="{33FC581B-9907-429E-954B-42A1FDD20975}" srcOrd="0" destOrd="0" parTransId="{77BCB630-2EB5-48F3-81A5-3F552E9210B9}" sibTransId="{5356C046-2173-4E3D-BFD1-650FC683752C}"/>
    <dgm:cxn modelId="{63CFD553-DE7F-4658-A3B0-8ED244CE039C}" type="presParOf" srcId="{902D6CC2-CF47-4FD1-84A3-ACB5D0770CA4}" destId="{27B479DD-699B-4A5B-A315-000A4D59AAE6}" srcOrd="0" destOrd="0" presId="urn:microsoft.com/office/officeart/2009/3/layout/FramedTextPicture"/>
    <dgm:cxn modelId="{2138AD9C-DF54-48AC-BD79-2B04AC9F96AF}" type="presParOf" srcId="{27B479DD-699B-4A5B-A315-000A4D59AAE6}" destId="{5368B4FD-3E02-4374-B0C8-284A60F8C590}" srcOrd="0" destOrd="0" presId="urn:microsoft.com/office/officeart/2009/3/layout/FramedTextPicture"/>
    <dgm:cxn modelId="{A6FACC20-CF42-4723-A2DF-DBCBD55206A6}" type="presParOf" srcId="{27B479DD-699B-4A5B-A315-000A4D59AAE6}" destId="{BEAFBDFC-D97B-489D-8A0B-93BAD92791B0}" srcOrd="1" destOrd="0" presId="urn:microsoft.com/office/officeart/2009/3/layout/FramedTextPicture"/>
    <dgm:cxn modelId="{A4E4AAC0-6841-4753-BB8B-A28873701ECB}" type="presParOf" srcId="{27B479DD-699B-4A5B-A315-000A4D59AAE6}" destId="{4530BE2D-768A-454D-B015-73FD9A109B91}" srcOrd="2" destOrd="0" presId="urn:microsoft.com/office/officeart/2009/3/layout/FramedTextPicture"/>
    <dgm:cxn modelId="{8B955E56-467D-4ED3-914E-73C053FD06F0}" type="presParOf" srcId="{27B479DD-699B-4A5B-A315-000A4D59AAE6}" destId="{CDF64696-5BD1-46D3-9DF7-0403D4CEA3BF}" srcOrd="3" destOrd="0" presId="urn:microsoft.com/office/officeart/2009/3/layout/FramedTextPicture"/>
    <dgm:cxn modelId="{AFF44E29-162E-4667-B7EC-3DAC1C029090}" type="presParOf" srcId="{27B479DD-699B-4A5B-A315-000A4D59AAE6}" destId="{8FF04226-EAD9-4BE9-AC61-92D1B52E568B}" srcOrd="4" destOrd="0" presId="urn:microsoft.com/office/officeart/2009/3/layout/FramedTextPicture"/>
    <dgm:cxn modelId="{CAF8BE05-4719-4B7A-9177-0BB4B5E5FE8F}" type="presParOf" srcId="{27B479DD-699B-4A5B-A315-000A4D59AAE6}" destId="{54D5BE40-795B-4A1C-999D-728839BC7E80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9486C0-EBBB-4B1A-ACDC-E4DDBE4885F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8E8BFC-BF87-46FD-BEA7-22773A0191EA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endParaRPr lang="ru-RU" sz="1100" dirty="0" smtClean="0"/>
        </a:p>
        <a:p>
          <a:pPr algn="ctr"/>
          <a:endParaRPr lang="ru-RU" sz="1400" dirty="0" smtClean="0"/>
        </a:p>
        <a:p>
          <a:pPr algn="ctr"/>
          <a:endParaRPr lang="ru-RU" sz="1400" dirty="0" smtClean="0"/>
        </a:p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Виды </a:t>
          </a:r>
          <a:r>
            <a:rPr lang="ru-RU" sz="1400" b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профилактических мероприятий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которые проводятся при осуществлении государственного контроля (надзора) </a:t>
          </a:r>
          <a:r>
            <a:rPr lang="ru-RU" sz="1400" b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определяются положением о виде контроля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D5259-51B1-4D76-8EA2-C1F6DACFD9C8}" type="parTrans" cxnId="{1668F77F-A1C8-428E-A557-2A858C0311C1}">
      <dgm:prSet/>
      <dgm:spPr/>
      <dgm:t>
        <a:bodyPr/>
        <a:lstStyle/>
        <a:p>
          <a:endParaRPr lang="ru-RU"/>
        </a:p>
      </dgm:t>
    </dgm:pt>
    <dgm:pt modelId="{AE873A57-6580-4474-A409-62BC2B485E5B}" type="sibTrans" cxnId="{1668F77F-A1C8-428E-A557-2A858C0311C1}">
      <dgm:prSet/>
      <dgm:spPr/>
      <dgm:t>
        <a:bodyPr/>
        <a:lstStyle/>
        <a:p>
          <a:endParaRPr lang="ru-RU"/>
        </a:p>
      </dgm:t>
    </dgm:pt>
    <dgm:pt modelId="{9BCA578F-E6BB-43CF-BF86-BFE656EC1B3B}">
      <dgm:prSet phldrT="[Текст]" custT="1"/>
      <dgm:spPr>
        <a:noFill/>
      </dgm:spPr>
      <dgm:t>
        <a:bodyPr/>
        <a:lstStyle/>
        <a:p>
          <a:pPr algn="ctr"/>
          <a:r>
            <a:rPr lang="ru-RU" sz="1300" b="1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осуществлении федерального государственного контроля (надзора) в сфере образования:</a:t>
          </a:r>
        </a:p>
        <a:p>
          <a:pPr algn="ctr"/>
          <a:endParaRPr lang="ru-RU" sz="500" b="1" u="sng" dirty="0" smtClean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Положением о федеральном государственном контроле (надзоре) </a:t>
          </a:r>
          <a:b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сфере образования, утвержденным постановлением Правительства Российской Федерации </a:t>
          </a:r>
          <a:r>
            <a:rPr lang="ru-RU" sz="13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25.06.2021 г. № 997</a:t>
          </a:r>
          <a:endParaRPr lang="ru-RU" sz="13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2E6821-9097-433E-9E0E-68F4F38FD805}" type="parTrans" cxnId="{193EB42B-D47C-4E82-A166-C5628B38F681}">
      <dgm:prSet/>
      <dgm:spPr/>
      <dgm:t>
        <a:bodyPr/>
        <a:lstStyle/>
        <a:p>
          <a:endParaRPr lang="ru-RU"/>
        </a:p>
      </dgm:t>
    </dgm:pt>
    <dgm:pt modelId="{BE0A3955-C982-4649-8C80-49811FA90D60}" type="sibTrans" cxnId="{193EB42B-D47C-4E82-A166-C5628B38F681}">
      <dgm:prSet/>
      <dgm:spPr/>
      <dgm:t>
        <a:bodyPr/>
        <a:lstStyle/>
        <a:p>
          <a:endParaRPr lang="ru-RU"/>
        </a:p>
      </dgm:t>
    </dgm:pt>
    <dgm:pt modelId="{FB24C5DA-32A4-4067-AB46-6DFD9661AF50}">
      <dgm:prSet phldrT="[Текст]" custT="1"/>
      <dgm:spPr/>
      <dgm:t>
        <a:bodyPr/>
        <a:lstStyle/>
        <a:p>
          <a:pPr algn="ctr"/>
          <a:endParaRPr lang="ru-RU" sz="500" b="1" u="sng" dirty="0" smtClean="0"/>
        </a:p>
        <a:p>
          <a:pPr algn="ctr"/>
          <a:r>
            <a:rPr lang="ru-RU" sz="1300" b="1" u="sng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осуществлении федерального государственного контроля (надзора) за соблюдением законодательства Российской Федерации </a:t>
          </a:r>
          <a:br>
            <a:rPr lang="ru-RU" sz="1300" b="1" u="sng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00" b="1" u="sng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защите детей от информации, причиняющей вред их здоровью </a:t>
          </a:r>
          <a:br>
            <a:rPr lang="ru-RU" sz="1300" b="1" u="sng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00" b="1" u="sng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(или) развитию:</a:t>
          </a:r>
        </a:p>
        <a:p>
          <a:pPr algn="ctr"/>
          <a:endParaRPr lang="ru-RU" sz="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Положением о федеральном государственном контроле (надзоре) за соблюдением законодательства Российской Федерации о защите детей </a:t>
          </a:r>
          <a:b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информации, причиняющей вред их здоровью и (или) развитию, утвержденным постановлением Правительства Российской Федерации </a:t>
          </a:r>
          <a:b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25.06.2021 г. № 1019</a:t>
          </a:r>
          <a:endParaRPr lang="ru-RU" sz="13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06552-DE22-4F9A-B183-996DA6831E44}" type="parTrans" cxnId="{24A45536-F446-42CF-8EE1-71AA754DF235}">
      <dgm:prSet/>
      <dgm:spPr/>
      <dgm:t>
        <a:bodyPr/>
        <a:lstStyle/>
        <a:p>
          <a:endParaRPr lang="ru-RU"/>
        </a:p>
      </dgm:t>
    </dgm:pt>
    <dgm:pt modelId="{92FA7FB6-63E5-4E4F-A02C-D160BB5475C7}" type="sibTrans" cxnId="{24A45536-F446-42CF-8EE1-71AA754DF235}">
      <dgm:prSet/>
      <dgm:spPr/>
      <dgm:t>
        <a:bodyPr/>
        <a:lstStyle/>
        <a:p>
          <a:endParaRPr lang="ru-RU"/>
        </a:p>
      </dgm:t>
    </dgm:pt>
    <dgm:pt modelId="{44E78AA8-105C-4196-80F6-46D3DE5DAC45}">
      <dgm:prSet phldrT="[Текст]" custT="1"/>
      <dgm:spPr/>
      <dgm:t>
        <a:bodyPr/>
        <a:lstStyle/>
        <a:p>
          <a:pPr algn="ctr"/>
          <a:r>
            <a:rPr lang="ru-RU" sz="12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осуществлении федерального государственного контроля (надзора) за соблюдением обязательных требований к проведению экзамена по русскому языку как иностранному, истории России и основам законодательства Российской Федерации и выдаче иностранным гражданам сертификата:</a:t>
          </a:r>
        </a:p>
        <a:p>
          <a:pPr algn="l"/>
          <a:endParaRPr lang="ru-RU" sz="5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Положением о федеральном государственном контроле (надзоре) за соблюдением обязательных требований к проведению экзамена по русскому языку как иностранному, истории России и основам законодательства Российской Федерации и выдаче иностранным гражданам сертификата, утвержденным постановлением Правительства Российской Федерации </a:t>
          </a:r>
          <a:r>
            <a:rPr lang="ru-RU" sz="12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15.07.2021 № 1213</a:t>
          </a:r>
        </a:p>
        <a:p>
          <a:pPr algn="l"/>
          <a:endParaRPr lang="ru-RU" sz="1400" dirty="0"/>
        </a:p>
      </dgm:t>
    </dgm:pt>
    <dgm:pt modelId="{04E939ED-1D3F-4BE2-8A78-24C23F9F881F}" type="parTrans" cxnId="{F54F7CCB-17C4-4993-A977-CE4676E25109}">
      <dgm:prSet/>
      <dgm:spPr/>
      <dgm:t>
        <a:bodyPr/>
        <a:lstStyle/>
        <a:p>
          <a:endParaRPr lang="ru-RU"/>
        </a:p>
      </dgm:t>
    </dgm:pt>
    <dgm:pt modelId="{FCE8F9E2-F0FC-415E-A83C-693F72A3A21A}" type="sibTrans" cxnId="{F54F7CCB-17C4-4993-A977-CE4676E25109}">
      <dgm:prSet/>
      <dgm:spPr/>
      <dgm:t>
        <a:bodyPr/>
        <a:lstStyle/>
        <a:p>
          <a:endParaRPr lang="ru-RU"/>
        </a:p>
      </dgm:t>
    </dgm:pt>
    <dgm:pt modelId="{16517BCA-4029-4ED3-9128-7F1B7BAEC426}" type="pres">
      <dgm:prSet presAssocID="{419486C0-EBBB-4B1A-ACDC-E4DDBE4885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80A687D-7241-48A3-8D21-4CD821A20B8D}" type="pres">
      <dgm:prSet presAssocID="{298E8BFC-BF87-46FD-BEA7-22773A0191EA}" presName="thickLine" presStyleLbl="alignNode1" presStyleIdx="0" presStyleCnt="1"/>
      <dgm:spPr/>
    </dgm:pt>
    <dgm:pt modelId="{DFA7E261-1E19-43D8-9FBC-E0530A085B15}" type="pres">
      <dgm:prSet presAssocID="{298E8BFC-BF87-46FD-BEA7-22773A0191EA}" presName="horz1" presStyleCnt="0"/>
      <dgm:spPr/>
    </dgm:pt>
    <dgm:pt modelId="{EF600BEF-CCB6-4A93-8E78-7621C8142F0F}" type="pres">
      <dgm:prSet presAssocID="{298E8BFC-BF87-46FD-BEA7-22773A0191EA}" presName="tx1" presStyleLbl="revTx" presStyleIdx="0" presStyleCnt="4" custScaleX="176262"/>
      <dgm:spPr/>
      <dgm:t>
        <a:bodyPr/>
        <a:lstStyle/>
        <a:p>
          <a:endParaRPr lang="ru-RU"/>
        </a:p>
      </dgm:t>
    </dgm:pt>
    <dgm:pt modelId="{26E8C711-9FEE-4E7B-AA6A-FE683D73CF9D}" type="pres">
      <dgm:prSet presAssocID="{298E8BFC-BF87-46FD-BEA7-22773A0191EA}" presName="vert1" presStyleCnt="0"/>
      <dgm:spPr/>
    </dgm:pt>
    <dgm:pt modelId="{F26B00BE-3729-4CA4-A5B3-CD9CAF4E8266}" type="pres">
      <dgm:prSet presAssocID="{9BCA578F-E6BB-43CF-BF86-BFE656EC1B3B}" presName="vertSpace2a" presStyleCnt="0"/>
      <dgm:spPr/>
    </dgm:pt>
    <dgm:pt modelId="{896F233E-DE7B-4FD1-BB86-9ED4199C1C3A}" type="pres">
      <dgm:prSet presAssocID="{9BCA578F-E6BB-43CF-BF86-BFE656EC1B3B}" presName="horz2" presStyleCnt="0"/>
      <dgm:spPr/>
    </dgm:pt>
    <dgm:pt modelId="{F7A4EA48-7A1B-4C6D-9696-96D9F7F14681}" type="pres">
      <dgm:prSet presAssocID="{9BCA578F-E6BB-43CF-BF86-BFE656EC1B3B}" presName="horzSpace2" presStyleCnt="0"/>
      <dgm:spPr/>
    </dgm:pt>
    <dgm:pt modelId="{90BC5419-F8C3-483D-AA40-8029B2CEA086}" type="pres">
      <dgm:prSet presAssocID="{9BCA578F-E6BB-43CF-BF86-BFE656EC1B3B}" presName="tx2" presStyleLbl="revTx" presStyleIdx="1" presStyleCnt="4" custScaleX="130879" custScaleY="56345" custLinFactNeighborX="-1550" custLinFactNeighborY="-5131"/>
      <dgm:spPr/>
      <dgm:t>
        <a:bodyPr/>
        <a:lstStyle/>
        <a:p>
          <a:endParaRPr lang="ru-RU"/>
        </a:p>
      </dgm:t>
    </dgm:pt>
    <dgm:pt modelId="{13BCD76E-43D8-4C13-870B-5890ACFB7968}" type="pres">
      <dgm:prSet presAssocID="{9BCA578F-E6BB-43CF-BF86-BFE656EC1B3B}" presName="vert2" presStyleCnt="0"/>
      <dgm:spPr/>
    </dgm:pt>
    <dgm:pt modelId="{7174FFBB-BEB5-4FC5-BCBB-5FE397F93A42}" type="pres">
      <dgm:prSet presAssocID="{9BCA578F-E6BB-43CF-BF86-BFE656EC1B3B}" presName="thinLine2b" presStyleLbl="callout" presStyleIdx="0" presStyleCnt="3" custLinFactNeighborX="20129" custLinFactNeighborY="91464"/>
      <dgm:spPr/>
    </dgm:pt>
    <dgm:pt modelId="{FCB23582-7431-473E-BD24-217384269D44}" type="pres">
      <dgm:prSet presAssocID="{9BCA578F-E6BB-43CF-BF86-BFE656EC1B3B}" presName="vertSpace2b" presStyleCnt="0"/>
      <dgm:spPr/>
    </dgm:pt>
    <dgm:pt modelId="{F6DC6848-301B-4406-BF07-479EF6295834}" type="pres">
      <dgm:prSet presAssocID="{FB24C5DA-32A4-4067-AB46-6DFD9661AF50}" presName="horz2" presStyleCnt="0"/>
      <dgm:spPr/>
    </dgm:pt>
    <dgm:pt modelId="{A67022B9-6FD9-40D8-A612-3D420389F928}" type="pres">
      <dgm:prSet presAssocID="{FB24C5DA-32A4-4067-AB46-6DFD9661AF50}" presName="horzSpace2" presStyleCnt="0"/>
      <dgm:spPr/>
    </dgm:pt>
    <dgm:pt modelId="{4961400C-52FB-404B-A4CC-0A79FEDD5065}" type="pres">
      <dgm:prSet presAssocID="{FB24C5DA-32A4-4067-AB46-6DFD9661AF50}" presName="tx2" presStyleLbl="revTx" presStyleIdx="2" presStyleCnt="4" custScaleX="132473" custScaleY="91487" custLinFactNeighborX="2621" custLinFactNeighborY="-4555"/>
      <dgm:spPr/>
      <dgm:t>
        <a:bodyPr/>
        <a:lstStyle/>
        <a:p>
          <a:endParaRPr lang="ru-RU"/>
        </a:p>
      </dgm:t>
    </dgm:pt>
    <dgm:pt modelId="{E7DAA146-CCCD-4459-908E-D5657C8541A0}" type="pres">
      <dgm:prSet presAssocID="{FB24C5DA-32A4-4067-AB46-6DFD9661AF50}" presName="vert2" presStyleCnt="0"/>
      <dgm:spPr/>
    </dgm:pt>
    <dgm:pt modelId="{426A38F0-FBEC-4AB4-9B64-D2F6E0C7A468}" type="pres">
      <dgm:prSet presAssocID="{FB24C5DA-32A4-4067-AB46-6DFD9661AF50}" presName="thinLine2b" presStyleLbl="callout" presStyleIdx="1" presStyleCnt="3" custLinFactY="100000" custLinFactNeighborX="11454" custLinFactNeighborY="101924"/>
      <dgm:spPr/>
    </dgm:pt>
    <dgm:pt modelId="{273A1B4D-DC1B-4069-9DD5-4D1096001567}" type="pres">
      <dgm:prSet presAssocID="{FB24C5DA-32A4-4067-AB46-6DFD9661AF50}" presName="vertSpace2b" presStyleCnt="0"/>
      <dgm:spPr/>
    </dgm:pt>
    <dgm:pt modelId="{00C3F7E5-4914-4189-BC36-23A71C1A5D66}" type="pres">
      <dgm:prSet presAssocID="{44E78AA8-105C-4196-80F6-46D3DE5DAC45}" presName="horz2" presStyleCnt="0"/>
      <dgm:spPr/>
    </dgm:pt>
    <dgm:pt modelId="{699538BF-D434-454D-A482-A9BC27E9B1CC}" type="pres">
      <dgm:prSet presAssocID="{44E78AA8-105C-4196-80F6-46D3DE5DAC45}" presName="horzSpace2" presStyleCnt="0"/>
      <dgm:spPr/>
    </dgm:pt>
    <dgm:pt modelId="{60928535-C371-4196-9302-E805EF5C5266}" type="pres">
      <dgm:prSet presAssocID="{44E78AA8-105C-4196-80F6-46D3DE5DAC45}" presName="tx2" presStyleLbl="revTx" presStyleIdx="3" presStyleCnt="4" custScaleX="140548" custLinFactNeighborX="-847" custLinFactNeighborY="3397"/>
      <dgm:spPr/>
      <dgm:t>
        <a:bodyPr/>
        <a:lstStyle/>
        <a:p>
          <a:endParaRPr lang="ru-RU"/>
        </a:p>
      </dgm:t>
    </dgm:pt>
    <dgm:pt modelId="{5E1EEAAB-6E06-44E8-BD0C-BF9E543F58FC}" type="pres">
      <dgm:prSet presAssocID="{44E78AA8-105C-4196-80F6-46D3DE5DAC45}" presName="vert2" presStyleCnt="0"/>
      <dgm:spPr/>
    </dgm:pt>
    <dgm:pt modelId="{5DB9223E-2403-46AD-B837-8B96B3129D4D}" type="pres">
      <dgm:prSet presAssocID="{44E78AA8-105C-4196-80F6-46D3DE5DAC45}" presName="thinLine2b" presStyleLbl="callout" presStyleIdx="2" presStyleCnt="3" custLinFactNeighborX="14924" custLinFactNeighborY="43930"/>
      <dgm:spPr/>
    </dgm:pt>
    <dgm:pt modelId="{8955F971-328C-47A9-9350-D52B8E879818}" type="pres">
      <dgm:prSet presAssocID="{44E78AA8-105C-4196-80F6-46D3DE5DAC45}" presName="vertSpace2b" presStyleCnt="0"/>
      <dgm:spPr/>
    </dgm:pt>
  </dgm:ptLst>
  <dgm:cxnLst>
    <dgm:cxn modelId="{1668F77F-A1C8-428E-A557-2A858C0311C1}" srcId="{419486C0-EBBB-4B1A-ACDC-E4DDBE4885FA}" destId="{298E8BFC-BF87-46FD-BEA7-22773A0191EA}" srcOrd="0" destOrd="0" parTransId="{926D5259-51B1-4D76-8EA2-C1F6DACFD9C8}" sibTransId="{AE873A57-6580-4474-A409-62BC2B485E5B}"/>
    <dgm:cxn modelId="{F398A253-9E41-4D42-B277-DD32DCCF35D5}" type="presOf" srcId="{44E78AA8-105C-4196-80F6-46D3DE5DAC45}" destId="{60928535-C371-4196-9302-E805EF5C5266}" srcOrd="0" destOrd="0" presId="urn:microsoft.com/office/officeart/2008/layout/LinedList"/>
    <dgm:cxn modelId="{0D4E9743-1655-4899-897B-3FC04BD5E2B4}" type="presOf" srcId="{9BCA578F-E6BB-43CF-BF86-BFE656EC1B3B}" destId="{90BC5419-F8C3-483D-AA40-8029B2CEA086}" srcOrd="0" destOrd="0" presId="urn:microsoft.com/office/officeart/2008/layout/LinedList"/>
    <dgm:cxn modelId="{DF19DAFB-7E6C-4C1E-9436-CA049F9EAF72}" type="presOf" srcId="{419486C0-EBBB-4B1A-ACDC-E4DDBE4885FA}" destId="{16517BCA-4029-4ED3-9128-7F1B7BAEC426}" srcOrd="0" destOrd="0" presId="urn:microsoft.com/office/officeart/2008/layout/LinedList"/>
    <dgm:cxn modelId="{F54F7CCB-17C4-4993-A977-CE4676E25109}" srcId="{298E8BFC-BF87-46FD-BEA7-22773A0191EA}" destId="{44E78AA8-105C-4196-80F6-46D3DE5DAC45}" srcOrd="2" destOrd="0" parTransId="{04E939ED-1D3F-4BE2-8A78-24C23F9F881F}" sibTransId="{FCE8F9E2-F0FC-415E-A83C-693F72A3A21A}"/>
    <dgm:cxn modelId="{193EB42B-D47C-4E82-A166-C5628B38F681}" srcId="{298E8BFC-BF87-46FD-BEA7-22773A0191EA}" destId="{9BCA578F-E6BB-43CF-BF86-BFE656EC1B3B}" srcOrd="0" destOrd="0" parTransId="{F92E6821-9097-433E-9E0E-68F4F38FD805}" sibTransId="{BE0A3955-C982-4649-8C80-49811FA90D60}"/>
    <dgm:cxn modelId="{D925EC9E-1479-49BC-982C-CB5CB68FF978}" type="presOf" srcId="{298E8BFC-BF87-46FD-BEA7-22773A0191EA}" destId="{EF600BEF-CCB6-4A93-8E78-7621C8142F0F}" srcOrd="0" destOrd="0" presId="urn:microsoft.com/office/officeart/2008/layout/LinedList"/>
    <dgm:cxn modelId="{24A45536-F446-42CF-8EE1-71AA754DF235}" srcId="{298E8BFC-BF87-46FD-BEA7-22773A0191EA}" destId="{FB24C5DA-32A4-4067-AB46-6DFD9661AF50}" srcOrd="1" destOrd="0" parTransId="{FA406552-DE22-4F9A-B183-996DA6831E44}" sibTransId="{92FA7FB6-63E5-4E4F-A02C-D160BB5475C7}"/>
    <dgm:cxn modelId="{793FC7A6-9B9A-48B5-A9D7-40A6C5554E51}" type="presOf" srcId="{FB24C5DA-32A4-4067-AB46-6DFD9661AF50}" destId="{4961400C-52FB-404B-A4CC-0A79FEDD5065}" srcOrd="0" destOrd="0" presId="urn:microsoft.com/office/officeart/2008/layout/LinedList"/>
    <dgm:cxn modelId="{65E43E7E-1397-46B0-8B2F-615C1680A5B5}" type="presParOf" srcId="{16517BCA-4029-4ED3-9128-7F1B7BAEC426}" destId="{E80A687D-7241-48A3-8D21-4CD821A20B8D}" srcOrd="0" destOrd="0" presId="urn:microsoft.com/office/officeart/2008/layout/LinedList"/>
    <dgm:cxn modelId="{15F58EB8-56A4-4BF8-B4A9-13A885797D78}" type="presParOf" srcId="{16517BCA-4029-4ED3-9128-7F1B7BAEC426}" destId="{DFA7E261-1E19-43D8-9FBC-E0530A085B15}" srcOrd="1" destOrd="0" presId="urn:microsoft.com/office/officeart/2008/layout/LinedList"/>
    <dgm:cxn modelId="{1EE4C881-3A00-4C0A-839D-A85C7930A2A7}" type="presParOf" srcId="{DFA7E261-1E19-43D8-9FBC-E0530A085B15}" destId="{EF600BEF-CCB6-4A93-8E78-7621C8142F0F}" srcOrd="0" destOrd="0" presId="urn:microsoft.com/office/officeart/2008/layout/LinedList"/>
    <dgm:cxn modelId="{0AA85DAC-5F8A-4C7D-905F-27D949CF34A7}" type="presParOf" srcId="{DFA7E261-1E19-43D8-9FBC-E0530A085B15}" destId="{26E8C711-9FEE-4E7B-AA6A-FE683D73CF9D}" srcOrd="1" destOrd="0" presId="urn:microsoft.com/office/officeart/2008/layout/LinedList"/>
    <dgm:cxn modelId="{13A0B185-8960-43FA-9D02-286C7E5C5A52}" type="presParOf" srcId="{26E8C711-9FEE-4E7B-AA6A-FE683D73CF9D}" destId="{F26B00BE-3729-4CA4-A5B3-CD9CAF4E8266}" srcOrd="0" destOrd="0" presId="urn:microsoft.com/office/officeart/2008/layout/LinedList"/>
    <dgm:cxn modelId="{DFE1EB9F-CB02-4A83-BAF7-0EFAF2655B1A}" type="presParOf" srcId="{26E8C711-9FEE-4E7B-AA6A-FE683D73CF9D}" destId="{896F233E-DE7B-4FD1-BB86-9ED4199C1C3A}" srcOrd="1" destOrd="0" presId="urn:microsoft.com/office/officeart/2008/layout/LinedList"/>
    <dgm:cxn modelId="{DF17DBC9-7D94-4E7B-9872-B08F553EB52C}" type="presParOf" srcId="{896F233E-DE7B-4FD1-BB86-9ED4199C1C3A}" destId="{F7A4EA48-7A1B-4C6D-9696-96D9F7F14681}" srcOrd="0" destOrd="0" presId="urn:microsoft.com/office/officeart/2008/layout/LinedList"/>
    <dgm:cxn modelId="{3B46B23B-6129-4AAC-9C9B-2310066A4911}" type="presParOf" srcId="{896F233E-DE7B-4FD1-BB86-9ED4199C1C3A}" destId="{90BC5419-F8C3-483D-AA40-8029B2CEA086}" srcOrd="1" destOrd="0" presId="urn:microsoft.com/office/officeart/2008/layout/LinedList"/>
    <dgm:cxn modelId="{E33E0ADC-E33C-45AF-89AC-9B4C0AC6F9DD}" type="presParOf" srcId="{896F233E-DE7B-4FD1-BB86-9ED4199C1C3A}" destId="{13BCD76E-43D8-4C13-870B-5890ACFB7968}" srcOrd="2" destOrd="0" presId="urn:microsoft.com/office/officeart/2008/layout/LinedList"/>
    <dgm:cxn modelId="{2DCF1438-D619-4964-BCDA-5B11DAF2C1B7}" type="presParOf" srcId="{26E8C711-9FEE-4E7B-AA6A-FE683D73CF9D}" destId="{7174FFBB-BEB5-4FC5-BCBB-5FE397F93A42}" srcOrd="2" destOrd="0" presId="urn:microsoft.com/office/officeart/2008/layout/LinedList"/>
    <dgm:cxn modelId="{B5D162B9-232A-4A68-B078-6A6A6D5E2859}" type="presParOf" srcId="{26E8C711-9FEE-4E7B-AA6A-FE683D73CF9D}" destId="{FCB23582-7431-473E-BD24-217384269D44}" srcOrd="3" destOrd="0" presId="urn:microsoft.com/office/officeart/2008/layout/LinedList"/>
    <dgm:cxn modelId="{6E80FB3D-E3BA-43E8-8E82-95F92FD0A9C6}" type="presParOf" srcId="{26E8C711-9FEE-4E7B-AA6A-FE683D73CF9D}" destId="{F6DC6848-301B-4406-BF07-479EF6295834}" srcOrd="4" destOrd="0" presId="urn:microsoft.com/office/officeart/2008/layout/LinedList"/>
    <dgm:cxn modelId="{2811147C-E59D-4DE0-BBD4-9B742873534A}" type="presParOf" srcId="{F6DC6848-301B-4406-BF07-479EF6295834}" destId="{A67022B9-6FD9-40D8-A612-3D420389F928}" srcOrd="0" destOrd="0" presId="urn:microsoft.com/office/officeart/2008/layout/LinedList"/>
    <dgm:cxn modelId="{A937E794-BF22-43A6-AB45-AE9D388CDE4A}" type="presParOf" srcId="{F6DC6848-301B-4406-BF07-479EF6295834}" destId="{4961400C-52FB-404B-A4CC-0A79FEDD5065}" srcOrd="1" destOrd="0" presId="urn:microsoft.com/office/officeart/2008/layout/LinedList"/>
    <dgm:cxn modelId="{423D5066-E3A7-4CE3-B73C-491ACB64427F}" type="presParOf" srcId="{F6DC6848-301B-4406-BF07-479EF6295834}" destId="{E7DAA146-CCCD-4459-908E-D5657C8541A0}" srcOrd="2" destOrd="0" presId="urn:microsoft.com/office/officeart/2008/layout/LinedList"/>
    <dgm:cxn modelId="{822CDDA2-731F-487F-B177-3E4D610C7549}" type="presParOf" srcId="{26E8C711-9FEE-4E7B-AA6A-FE683D73CF9D}" destId="{426A38F0-FBEC-4AB4-9B64-D2F6E0C7A468}" srcOrd="5" destOrd="0" presId="urn:microsoft.com/office/officeart/2008/layout/LinedList"/>
    <dgm:cxn modelId="{1FE9CF25-0062-4CB8-A459-B2B5DD50B76D}" type="presParOf" srcId="{26E8C711-9FEE-4E7B-AA6A-FE683D73CF9D}" destId="{273A1B4D-DC1B-4069-9DD5-4D1096001567}" srcOrd="6" destOrd="0" presId="urn:microsoft.com/office/officeart/2008/layout/LinedList"/>
    <dgm:cxn modelId="{3E787801-B09C-42E8-B035-2CFF804B5D13}" type="presParOf" srcId="{26E8C711-9FEE-4E7B-AA6A-FE683D73CF9D}" destId="{00C3F7E5-4914-4189-BC36-23A71C1A5D66}" srcOrd="7" destOrd="0" presId="urn:microsoft.com/office/officeart/2008/layout/LinedList"/>
    <dgm:cxn modelId="{FCDD293E-0316-4944-B278-A82668D95A73}" type="presParOf" srcId="{00C3F7E5-4914-4189-BC36-23A71C1A5D66}" destId="{699538BF-D434-454D-A482-A9BC27E9B1CC}" srcOrd="0" destOrd="0" presId="urn:microsoft.com/office/officeart/2008/layout/LinedList"/>
    <dgm:cxn modelId="{392F156D-D954-4CF9-B282-5667EB29A1B4}" type="presParOf" srcId="{00C3F7E5-4914-4189-BC36-23A71C1A5D66}" destId="{60928535-C371-4196-9302-E805EF5C5266}" srcOrd="1" destOrd="0" presId="urn:microsoft.com/office/officeart/2008/layout/LinedList"/>
    <dgm:cxn modelId="{077B07A9-8715-44FB-A6C5-FD7654017371}" type="presParOf" srcId="{00C3F7E5-4914-4189-BC36-23A71C1A5D66}" destId="{5E1EEAAB-6E06-44E8-BD0C-BF9E543F58FC}" srcOrd="2" destOrd="0" presId="urn:microsoft.com/office/officeart/2008/layout/LinedList"/>
    <dgm:cxn modelId="{69A18B21-F160-4AD5-B195-563D992A9CAA}" type="presParOf" srcId="{26E8C711-9FEE-4E7B-AA6A-FE683D73CF9D}" destId="{5DB9223E-2403-46AD-B837-8B96B3129D4D}" srcOrd="8" destOrd="0" presId="urn:microsoft.com/office/officeart/2008/layout/LinedList"/>
    <dgm:cxn modelId="{67D459A3-B963-465C-AC22-82CC3946110D}" type="presParOf" srcId="{26E8C711-9FEE-4E7B-AA6A-FE683D73CF9D}" destId="{8955F971-328C-47A9-9350-D52B8E87981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58139D-7186-4053-AD3C-4B712E4AEFF6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C0706849-3FBE-4D8C-829A-77E6B6DEAB65}">
      <dgm:prSet phldrT="[Текст]" custT="1"/>
      <dgm:spPr/>
      <dgm:t>
        <a:bodyPr/>
        <a:lstStyle/>
        <a:p>
          <a:r>
            <a:rPr lang="ru-RU" sz="1500" dirty="0" smtClean="0"/>
            <a:t>информирование</a:t>
          </a:r>
          <a:endParaRPr lang="ru-RU" sz="1500" dirty="0"/>
        </a:p>
      </dgm:t>
    </dgm:pt>
    <dgm:pt modelId="{6ADCF9B4-B08C-4A3B-A69E-ACE66992F078}" type="parTrans" cxnId="{2C1B7C5E-3FDB-4E0E-818E-C4C749A3AD9E}">
      <dgm:prSet/>
      <dgm:spPr/>
      <dgm:t>
        <a:bodyPr/>
        <a:lstStyle/>
        <a:p>
          <a:endParaRPr lang="ru-RU"/>
        </a:p>
      </dgm:t>
    </dgm:pt>
    <dgm:pt modelId="{2AC191AE-7E7A-4186-B816-0D3E36F8B8FF}" type="sibTrans" cxnId="{2C1B7C5E-3FDB-4E0E-818E-C4C749A3AD9E}">
      <dgm:prSet/>
      <dgm:spPr/>
      <dgm:t>
        <a:bodyPr/>
        <a:lstStyle/>
        <a:p>
          <a:endParaRPr lang="ru-RU"/>
        </a:p>
      </dgm:t>
    </dgm:pt>
    <dgm:pt modelId="{AE75D383-5A99-4723-A535-153D756E2D37}">
      <dgm:prSet custT="1"/>
      <dgm:spPr/>
      <dgm:t>
        <a:bodyPr/>
        <a:lstStyle/>
        <a:p>
          <a:r>
            <a:rPr lang="ru-RU" sz="1500" dirty="0" smtClean="0"/>
            <a:t>обобщение правоприменительной практики</a:t>
          </a:r>
          <a:endParaRPr lang="ru-RU" sz="1500" dirty="0"/>
        </a:p>
      </dgm:t>
    </dgm:pt>
    <dgm:pt modelId="{78169A6A-4D5A-4E33-9FC7-32157E3B7722}" type="parTrans" cxnId="{9E06D553-B12F-47A2-ADBB-94FE49819B64}">
      <dgm:prSet/>
      <dgm:spPr/>
      <dgm:t>
        <a:bodyPr/>
        <a:lstStyle/>
        <a:p>
          <a:endParaRPr lang="ru-RU"/>
        </a:p>
      </dgm:t>
    </dgm:pt>
    <dgm:pt modelId="{05E8E6A6-1718-4DDE-BD48-81328C55B48B}" type="sibTrans" cxnId="{9E06D553-B12F-47A2-ADBB-94FE49819B64}">
      <dgm:prSet/>
      <dgm:spPr/>
      <dgm:t>
        <a:bodyPr/>
        <a:lstStyle/>
        <a:p>
          <a:endParaRPr lang="ru-RU"/>
        </a:p>
      </dgm:t>
    </dgm:pt>
    <dgm:pt modelId="{A5928FF2-3ADC-440A-9A12-CBFDE50E0345}">
      <dgm:prSet custT="1"/>
      <dgm:spPr/>
      <dgm:t>
        <a:bodyPr/>
        <a:lstStyle/>
        <a:p>
          <a:r>
            <a:rPr lang="ru-RU" sz="1500" dirty="0" smtClean="0"/>
            <a:t>объявление</a:t>
          </a:r>
          <a:r>
            <a:rPr lang="ru-RU" sz="2300" dirty="0" smtClean="0"/>
            <a:t> </a:t>
          </a:r>
          <a:r>
            <a:rPr lang="ru-RU" sz="1500" dirty="0" smtClean="0"/>
            <a:t>предостережения</a:t>
          </a:r>
          <a:endParaRPr lang="ru-RU" sz="1500" dirty="0"/>
        </a:p>
      </dgm:t>
    </dgm:pt>
    <dgm:pt modelId="{06B488DD-681F-4AEA-9DC5-B8A930FAD29C}" type="parTrans" cxnId="{A14C881C-68F1-4CD6-A144-B67A53575A25}">
      <dgm:prSet/>
      <dgm:spPr/>
      <dgm:t>
        <a:bodyPr/>
        <a:lstStyle/>
        <a:p>
          <a:endParaRPr lang="ru-RU"/>
        </a:p>
      </dgm:t>
    </dgm:pt>
    <dgm:pt modelId="{83E3FAC3-C24A-476C-8A1F-D680F7365A2D}" type="sibTrans" cxnId="{A14C881C-68F1-4CD6-A144-B67A53575A25}">
      <dgm:prSet/>
      <dgm:spPr/>
      <dgm:t>
        <a:bodyPr/>
        <a:lstStyle/>
        <a:p>
          <a:endParaRPr lang="ru-RU"/>
        </a:p>
      </dgm:t>
    </dgm:pt>
    <dgm:pt modelId="{AEA96502-88CA-40B5-BD45-CD86CF02ADC4}">
      <dgm:prSet custT="1"/>
      <dgm:spPr/>
      <dgm:t>
        <a:bodyPr/>
        <a:lstStyle/>
        <a:p>
          <a:r>
            <a:rPr lang="ru-RU" sz="1500" dirty="0" smtClean="0"/>
            <a:t>консультирование</a:t>
          </a:r>
          <a:endParaRPr lang="ru-RU" sz="1500" dirty="0"/>
        </a:p>
      </dgm:t>
    </dgm:pt>
    <dgm:pt modelId="{E302EAD8-136E-4B8C-9FFA-50590BDC3792}" type="parTrans" cxnId="{63489B0F-8D31-43C7-82E8-F3CBCDDA6FE4}">
      <dgm:prSet/>
      <dgm:spPr/>
      <dgm:t>
        <a:bodyPr/>
        <a:lstStyle/>
        <a:p>
          <a:endParaRPr lang="ru-RU"/>
        </a:p>
      </dgm:t>
    </dgm:pt>
    <dgm:pt modelId="{4388548F-9571-4723-9B09-4641E5B46AF3}" type="sibTrans" cxnId="{63489B0F-8D31-43C7-82E8-F3CBCDDA6FE4}">
      <dgm:prSet/>
      <dgm:spPr/>
      <dgm:t>
        <a:bodyPr/>
        <a:lstStyle/>
        <a:p>
          <a:endParaRPr lang="ru-RU"/>
        </a:p>
      </dgm:t>
    </dgm:pt>
    <dgm:pt modelId="{1306E1BE-B0C7-4FA0-9D18-78BAA0C31D09}">
      <dgm:prSet custT="1"/>
      <dgm:spPr/>
      <dgm:t>
        <a:bodyPr/>
        <a:lstStyle/>
        <a:p>
          <a:r>
            <a:rPr lang="ru-RU" sz="1500" dirty="0" smtClean="0"/>
            <a:t>профилактический визит</a:t>
          </a:r>
          <a:endParaRPr lang="ru-RU" sz="1500" dirty="0"/>
        </a:p>
      </dgm:t>
    </dgm:pt>
    <dgm:pt modelId="{1EACF753-9BE7-4E42-86F7-E36A0D7F7866}" type="parTrans" cxnId="{7A8D1945-262F-4ECE-BE44-220E1E5E0B5F}">
      <dgm:prSet/>
      <dgm:spPr/>
      <dgm:t>
        <a:bodyPr/>
        <a:lstStyle/>
        <a:p>
          <a:endParaRPr lang="ru-RU"/>
        </a:p>
      </dgm:t>
    </dgm:pt>
    <dgm:pt modelId="{7A2B2288-4CF8-4E54-967A-C468DB9FAD88}" type="sibTrans" cxnId="{7A8D1945-262F-4ECE-BE44-220E1E5E0B5F}">
      <dgm:prSet/>
      <dgm:spPr/>
      <dgm:t>
        <a:bodyPr/>
        <a:lstStyle/>
        <a:p>
          <a:endParaRPr lang="ru-RU"/>
        </a:p>
      </dgm:t>
    </dgm:pt>
    <dgm:pt modelId="{DBAB6725-D554-4D46-B703-866BF418A286}" type="pres">
      <dgm:prSet presAssocID="{5458139D-7186-4053-AD3C-4B712E4AEFF6}" presName="compositeShape" presStyleCnt="0">
        <dgm:presLayoutVars>
          <dgm:dir/>
          <dgm:resizeHandles/>
        </dgm:presLayoutVars>
      </dgm:prSet>
      <dgm:spPr/>
    </dgm:pt>
    <dgm:pt modelId="{FDC60BEE-7181-4019-A227-8BDD78E0D7DE}" type="pres">
      <dgm:prSet presAssocID="{5458139D-7186-4053-AD3C-4B712E4AEFF6}" presName="pyramid" presStyleLbl="node1" presStyleIdx="0" presStyleCnt="1" custScaleX="46532" custScaleY="86371" custLinFactNeighborX="-57089" custLinFactNeighborY="2555"/>
      <dgm:spPr/>
    </dgm:pt>
    <dgm:pt modelId="{D71778CA-F983-442F-9E58-1B44DE28C796}" type="pres">
      <dgm:prSet presAssocID="{5458139D-7186-4053-AD3C-4B712E4AEFF6}" presName="theList" presStyleCnt="0"/>
      <dgm:spPr/>
    </dgm:pt>
    <dgm:pt modelId="{8A050AD8-B95C-4FC7-837F-1909E3E04F92}" type="pres">
      <dgm:prSet presAssocID="{C0706849-3FBE-4D8C-829A-77E6B6DEAB65}" presName="aNode" presStyleLbl="fgAcc1" presStyleIdx="0" presStyleCnt="5" custScaleX="113387" custLinFactY="-20760" custLinFactNeighborX="-1277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538DC-5C42-4D09-B865-0BC9CF90E74C}" type="pres">
      <dgm:prSet presAssocID="{C0706849-3FBE-4D8C-829A-77E6B6DEAB65}" presName="aSpace" presStyleCnt="0"/>
      <dgm:spPr/>
    </dgm:pt>
    <dgm:pt modelId="{E0FC120E-40B5-41A2-9090-BB20D9AD3F99}" type="pres">
      <dgm:prSet presAssocID="{AE75D383-5A99-4723-A535-153D756E2D37}" presName="aNode" presStyleLbl="fgAcc1" presStyleIdx="1" presStyleCnt="5" custScaleX="114245" custLinFactY="-14946" custLinFactNeighborX="-123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9C6F0-C36C-4FF7-B101-94A1C732591B}" type="pres">
      <dgm:prSet presAssocID="{AE75D383-5A99-4723-A535-153D756E2D37}" presName="aSpace" presStyleCnt="0"/>
      <dgm:spPr/>
    </dgm:pt>
    <dgm:pt modelId="{CEBB93BB-FFDF-40BB-80DF-4EA5FB749540}" type="pres">
      <dgm:prSet presAssocID="{A5928FF2-3ADC-440A-9A12-CBFDE50E0345}" presName="aNode" presStyleLbl="fgAcc1" presStyleIdx="2" presStyleCnt="5" custScaleX="115556" custLinFactNeighborX="-11692" custLinFactNeighborY="-91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25CA2-CA96-4D52-B0B4-F7582DA23137}" type="pres">
      <dgm:prSet presAssocID="{A5928FF2-3ADC-440A-9A12-CBFDE50E0345}" presName="aSpace" presStyleCnt="0"/>
      <dgm:spPr/>
    </dgm:pt>
    <dgm:pt modelId="{C937F44E-B105-4934-AC48-AEE2803FB8EE}" type="pres">
      <dgm:prSet presAssocID="{AEA96502-88CA-40B5-BD45-CD86CF02ADC4}" presName="aNode" presStyleLbl="fgAcc1" presStyleIdx="3" presStyleCnt="5" custScaleX="116750" custLinFactNeighborX="-11095" custLinFactNeighborY="97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9357A-F9A1-4AED-A530-D6E0DFEF3541}" type="pres">
      <dgm:prSet presAssocID="{AEA96502-88CA-40B5-BD45-CD86CF02ADC4}" presName="aSpace" presStyleCnt="0"/>
      <dgm:spPr/>
    </dgm:pt>
    <dgm:pt modelId="{B3A6E448-49CC-4541-B85F-4B9FC028C7DE}" type="pres">
      <dgm:prSet presAssocID="{1306E1BE-B0C7-4FA0-9D18-78BAA0C31D09}" presName="aNode" presStyleLbl="fgAcc1" presStyleIdx="4" presStyleCnt="5" custScaleX="115872" custLinFactY="16894" custLinFactNeighborX="-11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937F7-F4EF-43DD-AF5D-E71271E3C444}" type="pres">
      <dgm:prSet presAssocID="{1306E1BE-B0C7-4FA0-9D18-78BAA0C31D09}" presName="aSpace" presStyleCnt="0"/>
      <dgm:spPr/>
    </dgm:pt>
  </dgm:ptLst>
  <dgm:cxnLst>
    <dgm:cxn modelId="{650DA0B0-4BB5-4DF7-A672-C1B4B48E70DB}" type="presOf" srcId="{C0706849-3FBE-4D8C-829A-77E6B6DEAB65}" destId="{8A050AD8-B95C-4FC7-837F-1909E3E04F92}" srcOrd="0" destOrd="0" presId="urn:microsoft.com/office/officeart/2005/8/layout/pyramid2"/>
    <dgm:cxn modelId="{F67D20CF-5CC3-479B-8B04-093482E6F42B}" type="presOf" srcId="{1306E1BE-B0C7-4FA0-9D18-78BAA0C31D09}" destId="{B3A6E448-49CC-4541-B85F-4B9FC028C7DE}" srcOrd="0" destOrd="0" presId="urn:microsoft.com/office/officeart/2005/8/layout/pyramid2"/>
    <dgm:cxn modelId="{9E06D553-B12F-47A2-ADBB-94FE49819B64}" srcId="{5458139D-7186-4053-AD3C-4B712E4AEFF6}" destId="{AE75D383-5A99-4723-A535-153D756E2D37}" srcOrd="1" destOrd="0" parTransId="{78169A6A-4D5A-4E33-9FC7-32157E3B7722}" sibTransId="{05E8E6A6-1718-4DDE-BD48-81328C55B48B}"/>
    <dgm:cxn modelId="{63489B0F-8D31-43C7-82E8-F3CBCDDA6FE4}" srcId="{5458139D-7186-4053-AD3C-4B712E4AEFF6}" destId="{AEA96502-88CA-40B5-BD45-CD86CF02ADC4}" srcOrd="3" destOrd="0" parTransId="{E302EAD8-136E-4B8C-9FFA-50590BDC3792}" sibTransId="{4388548F-9571-4723-9B09-4641E5B46AF3}"/>
    <dgm:cxn modelId="{A14C881C-68F1-4CD6-A144-B67A53575A25}" srcId="{5458139D-7186-4053-AD3C-4B712E4AEFF6}" destId="{A5928FF2-3ADC-440A-9A12-CBFDE50E0345}" srcOrd="2" destOrd="0" parTransId="{06B488DD-681F-4AEA-9DC5-B8A930FAD29C}" sibTransId="{83E3FAC3-C24A-476C-8A1F-D680F7365A2D}"/>
    <dgm:cxn modelId="{7B861F3D-98A7-4542-9D11-6FF93C93CC42}" type="presOf" srcId="{AEA96502-88CA-40B5-BD45-CD86CF02ADC4}" destId="{C937F44E-B105-4934-AC48-AEE2803FB8EE}" srcOrd="0" destOrd="0" presId="urn:microsoft.com/office/officeart/2005/8/layout/pyramid2"/>
    <dgm:cxn modelId="{03D7522F-660D-44ED-B048-C5D62FF27202}" type="presOf" srcId="{AE75D383-5A99-4723-A535-153D756E2D37}" destId="{E0FC120E-40B5-41A2-9090-BB20D9AD3F99}" srcOrd="0" destOrd="0" presId="urn:microsoft.com/office/officeart/2005/8/layout/pyramid2"/>
    <dgm:cxn modelId="{2C1B7C5E-3FDB-4E0E-818E-C4C749A3AD9E}" srcId="{5458139D-7186-4053-AD3C-4B712E4AEFF6}" destId="{C0706849-3FBE-4D8C-829A-77E6B6DEAB65}" srcOrd="0" destOrd="0" parTransId="{6ADCF9B4-B08C-4A3B-A69E-ACE66992F078}" sibTransId="{2AC191AE-7E7A-4186-B816-0D3E36F8B8FF}"/>
    <dgm:cxn modelId="{7A8D1945-262F-4ECE-BE44-220E1E5E0B5F}" srcId="{5458139D-7186-4053-AD3C-4B712E4AEFF6}" destId="{1306E1BE-B0C7-4FA0-9D18-78BAA0C31D09}" srcOrd="4" destOrd="0" parTransId="{1EACF753-9BE7-4E42-86F7-E36A0D7F7866}" sibTransId="{7A2B2288-4CF8-4E54-967A-C468DB9FAD88}"/>
    <dgm:cxn modelId="{85E2F32B-622C-430B-9ACD-5FF6074DAB6E}" type="presOf" srcId="{5458139D-7186-4053-AD3C-4B712E4AEFF6}" destId="{DBAB6725-D554-4D46-B703-866BF418A286}" srcOrd="0" destOrd="0" presId="urn:microsoft.com/office/officeart/2005/8/layout/pyramid2"/>
    <dgm:cxn modelId="{5FD3D72C-1351-427D-A333-AE8AF01BA431}" type="presOf" srcId="{A5928FF2-3ADC-440A-9A12-CBFDE50E0345}" destId="{CEBB93BB-FFDF-40BB-80DF-4EA5FB749540}" srcOrd="0" destOrd="0" presId="urn:microsoft.com/office/officeart/2005/8/layout/pyramid2"/>
    <dgm:cxn modelId="{9BEFA365-B4AE-4313-AD0B-9B633AD87547}" type="presParOf" srcId="{DBAB6725-D554-4D46-B703-866BF418A286}" destId="{FDC60BEE-7181-4019-A227-8BDD78E0D7DE}" srcOrd="0" destOrd="0" presId="urn:microsoft.com/office/officeart/2005/8/layout/pyramid2"/>
    <dgm:cxn modelId="{AD324CD2-AB1A-44B1-8439-75ADAFD1BEA3}" type="presParOf" srcId="{DBAB6725-D554-4D46-B703-866BF418A286}" destId="{D71778CA-F983-442F-9E58-1B44DE28C796}" srcOrd="1" destOrd="0" presId="urn:microsoft.com/office/officeart/2005/8/layout/pyramid2"/>
    <dgm:cxn modelId="{7B69D712-8AD9-4F17-A2F3-F72BBEFF8D70}" type="presParOf" srcId="{D71778CA-F983-442F-9E58-1B44DE28C796}" destId="{8A050AD8-B95C-4FC7-837F-1909E3E04F92}" srcOrd="0" destOrd="0" presId="urn:microsoft.com/office/officeart/2005/8/layout/pyramid2"/>
    <dgm:cxn modelId="{4C5A20BF-0ED5-447D-AB16-BD945FA240DE}" type="presParOf" srcId="{D71778CA-F983-442F-9E58-1B44DE28C796}" destId="{C91538DC-5C42-4D09-B865-0BC9CF90E74C}" srcOrd="1" destOrd="0" presId="urn:microsoft.com/office/officeart/2005/8/layout/pyramid2"/>
    <dgm:cxn modelId="{AE76D3EB-020C-46F2-88D2-5458EA29708A}" type="presParOf" srcId="{D71778CA-F983-442F-9E58-1B44DE28C796}" destId="{E0FC120E-40B5-41A2-9090-BB20D9AD3F99}" srcOrd="2" destOrd="0" presId="urn:microsoft.com/office/officeart/2005/8/layout/pyramid2"/>
    <dgm:cxn modelId="{90A7004C-8DD9-4BB7-934A-CC14CA714C35}" type="presParOf" srcId="{D71778CA-F983-442F-9E58-1B44DE28C796}" destId="{E629C6F0-C36C-4FF7-B101-94A1C732591B}" srcOrd="3" destOrd="0" presId="urn:microsoft.com/office/officeart/2005/8/layout/pyramid2"/>
    <dgm:cxn modelId="{CB891ED2-DB0F-4B7C-ADF4-D5008C409FE7}" type="presParOf" srcId="{D71778CA-F983-442F-9E58-1B44DE28C796}" destId="{CEBB93BB-FFDF-40BB-80DF-4EA5FB749540}" srcOrd="4" destOrd="0" presId="urn:microsoft.com/office/officeart/2005/8/layout/pyramid2"/>
    <dgm:cxn modelId="{165983CA-81FC-44B4-9205-B1A840D069D3}" type="presParOf" srcId="{D71778CA-F983-442F-9E58-1B44DE28C796}" destId="{F1825CA2-CA96-4D52-B0B4-F7582DA23137}" srcOrd="5" destOrd="0" presId="urn:microsoft.com/office/officeart/2005/8/layout/pyramid2"/>
    <dgm:cxn modelId="{3C955486-EF17-4146-B8A3-8DE888735768}" type="presParOf" srcId="{D71778CA-F983-442F-9E58-1B44DE28C796}" destId="{C937F44E-B105-4934-AC48-AEE2803FB8EE}" srcOrd="6" destOrd="0" presId="urn:microsoft.com/office/officeart/2005/8/layout/pyramid2"/>
    <dgm:cxn modelId="{2D46D9FC-CC72-46B3-BC54-F5ACD7A86DA5}" type="presParOf" srcId="{D71778CA-F983-442F-9E58-1B44DE28C796}" destId="{0459357A-F9A1-4AED-A530-D6E0DFEF3541}" srcOrd="7" destOrd="0" presId="urn:microsoft.com/office/officeart/2005/8/layout/pyramid2"/>
    <dgm:cxn modelId="{87306FCB-7FB2-4546-BD8A-F86E452EAA6E}" type="presParOf" srcId="{D71778CA-F983-442F-9E58-1B44DE28C796}" destId="{B3A6E448-49CC-4541-B85F-4B9FC028C7DE}" srcOrd="8" destOrd="0" presId="urn:microsoft.com/office/officeart/2005/8/layout/pyramid2"/>
    <dgm:cxn modelId="{ACC3C29B-5566-4141-8561-9101423DE56F}" type="presParOf" srcId="{D71778CA-F983-442F-9E58-1B44DE28C796}" destId="{5B0937F7-F4EF-43DD-AF5D-E71271E3C44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7C37F8-20E7-4D9C-A4EF-654A85ABFE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031D61-112B-48AF-B121-2F8BAF2A73CB}">
      <dgm:prSet phldrT="[Текст]"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</a:rPr>
            <a:t>порядком проведения контрольных (надзорных) мероприятий</a:t>
          </a:r>
          <a:endParaRPr lang="ru-RU" sz="900" b="1" dirty="0">
            <a:solidFill>
              <a:schemeClr val="bg1"/>
            </a:solidFill>
          </a:endParaRPr>
        </a:p>
      </dgm:t>
    </dgm:pt>
    <dgm:pt modelId="{3569EBA0-CDFD-41CB-B8D8-EB07E9DE09F4}" type="parTrans" cxnId="{4AA1663B-B207-445B-8E3A-34FB48F29105}">
      <dgm:prSet/>
      <dgm:spPr/>
      <dgm:t>
        <a:bodyPr/>
        <a:lstStyle/>
        <a:p>
          <a:endParaRPr lang="ru-RU"/>
        </a:p>
      </dgm:t>
    </dgm:pt>
    <dgm:pt modelId="{6D8C1B2F-9F48-4AA9-9023-13FF3B72DDD2}" type="sibTrans" cxnId="{4AA1663B-B207-445B-8E3A-34FB48F29105}">
      <dgm:prSet/>
      <dgm:spPr/>
      <dgm:t>
        <a:bodyPr/>
        <a:lstStyle/>
        <a:p>
          <a:endParaRPr lang="ru-RU"/>
        </a:p>
      </dgm:t>
    </dgm:pt>
    <dgm:pt modelId="{F0D318D7-E633-442B-AD01-751A74F004F9}">
      <dgm:prSet phldrT="[Текст]"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</a:rPr>
            <a:t>периодичностью проведения контрольных (надзорных) мероприятий</a:t>
          </a:r>
          <a:endParaRPr lang="ru-RU" sz="900" b="1" dirty="0">
            <a:solidFill>
              <a:schemeClr val="bg1"/>
            </a:solidFill>
          </a:endParaRPr>
        </a:p>
      </dgm:t>
    </dgm:pt>
    <dgm:pt modelId="{B83B2C80-82A7-48E1-9273-E340EBC11CB8}" type="parTrans" cxnId="{65E09D48-8CC3-4FF4-AAB8-E499160B172E}">
      <dgm:prSet/>
      <dgm:spPr/>
      <dgm:t>
        <a:bodyPr/>
        <a:lstStyle/>
        <a:p>
          <a:endParaRPr lang="ru-RU"/>
        </a:p>
      </dgm:t>
    </dgm:pt>
    <dgm:pt modelId="{AB76A458-4AC5-482B-B16D-E8110DF7DD18}" type="sibTrans" cxnId="{65E09D48-8CC3-4FF4-AAB8-E499160B172E}">
      <dgm:prSet/>
      <dgm:spPr/>
      <dgm:t>
        <a:bodyPr/>
        <a:lstStyle/>
        <a:p>
          <a:endParaRPr lang="ru-RU"/>
        </a:p>
      </dgm:t>
    </dgm:pt>
    <dgm:pt modelId="{0E67E428-AC22-495E-BBA2-97BC4BB04524}">
      <dgm:prSet phldrT="[Текст]"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</a:rPr>
            <a:t>порядком принятия решений по итогам контрольных (надзорных) мероприятий;</a:t>
          </a:r>
          <a:endParaRPr lang="ru-RU" sz="900" b="1" dirty="0">
            <a:solidFill>
              <a:schemeClr val="bg1"/>
            </a:solidFill>
          </a:endParaRPr>
        </a:p>
      </dgm:t>
    </dgm:pt>
    <dgm:pt modelId="{96EA9A48-C6A6-41E0-AE6A-4FA053D5B47D}" type="parTrans" cxnId="{A947635C-1FF0-4605-8E99-5AE4D470980F}">
      <dgm:prSet/>
      <dgm:spPr/>
      <dgm:t>
        <a:bodyPr/>
        <a:lstStyle/>
        <a:p>
          <a:endParaRPr lang="ru-RU"/>
        </a:p>
      </dgm:t>
    </dgm:pt>
    <dgm:pt modelId="{00CEA6D4-21C0-469B-8B7D-9C6F3C4104D5}" type="sibTrans" cxnId="{A947635C-1FF0-4605-8E99-5AE4D470980F}">
      <dgm:prSet/>
      <dgm:spPr/>
      <dgm:t>
        <a:bodyPr/>
        <a:lstStyle/>
        <a:p>
          <a:endParaRPr lang="ru-RU"/>
        </a:p>
      </dgm:t>
    </dgm:pt>
    <dgm:pt modelId="{74BCA445-6A5D-4E54-87B1-469B3ED6C6A4}">
      <dgm:prSet phldrT="[Текст]"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</a:rPr>
            <a:t>порядком обжалования решений </a:t>
          </a:r>
          <a:r>
            <a:rPr lang="ru-RU" sz="800" b="1" dirty="0" smtClean="0">
              <a:solidFill>
                <a:schemeClr val="bg1"/>
              </a:solidFill>
            </a:rPr>
            <a:t>контрольного</a:t>
          </a:r>
          <a:r>
            <a:rPr lang="ru-RU" sz="900" b="1" dirty="0" smtClean="0">
              <a:solidFill>
                <a:schemeClr val="bg1"/>
              </a:solidFill>
            </a:rPr>
            <a:t> (надзорного) органа в сфере образования.</a:t>
          </a:r>
          <a:endParaRPr lang="ru-RU" sz="900" b="1" dirty="0">
            <a:solidFill>
              <a:schemeClr val="bg1"/>
            </a:solidFill>
          </a:endParaRPr>
        </a:p>
      </dgm:t>
    </dgm:pt>
    <dgm:pt modelId="{E1AF9969-9FF5-40AA-9F9A-2F04EF36B3A1}" type="parTrans" cxnId="{4088E15F-82E9-436E-9471-D485511134A7}">
      <dgm:prSet/>
      <dgm:spPr/>
      <dgm:t>
        <a:bodyPr/>
        <a:lstStyle/>
        <a:p>
          <a:endParaRPr lang="ru-RU"/>
        </a:p>
      </dgm:t>
    </dgm:pt>
    <dgm:pt modelId="{C61880A3-0EBB-4FB6-9D79-E72E325728B7}" type="sibTrans" cxnId="{4088E15F-82E9-436E-9471-D485511134A7}">
      <dgm:prSet/>
      <dgm:spPr/>
      <dgm:t>
        <a:bodyPr/>
        <a:lstStyle/>
        <a:p>
          <a:endParaRPr lang="ru-RU"/>
        </a:p>
      </dgm:t>
    </dgm:pt>
    <dgm:pt modelId="{4FF397C4-C498-431C-AE6C-790AFA095634}">
      <dgm:prSet phldrT="[Текст]"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</a:rPr>
            <a:t>Консультирование осуществляется по вопросам, связанным с организацией и осуществлением государственного контроля (надзора), в том числе с:</a:t>
          </a:r>
          <a:endParaRPr lang="ru-RU" sz="900" b="1" dirty="0">
            <a:solidFill>
              <a:schemeClr val="bg1"/>
            </a:solidFill>
          </a:endParaRPr>
        </a:p>
      </dgm:t>
    </dgm:pt>
    <dgm:pt modelId="{B1F5E18C-3CCF-4541-BEBC-CEC27830F760}" type="parTrans" cxnId="{AF604989-1AF4-46E3-8214-89D73C38879A}">
      <dgm:prSet/>
      <dgm:spPr/>
      <dgm:t>
        <a:bodyPr/>
        <a:lstStyle/>
        <a:p>
          <a:endParaRPr lang="ru-RU"/>
        </a:p>
      </dgm:t>
    </dgm:pt>
    <dgm:pt modelId="{839FA268-641B-4899-9A32-1C3A29F72830}" type="sibTrans" cxnId="{AF604989-1AF4-46E3-8214-89D73C38879A}">
      <dgm:prSet/>
      <dgm:spPr/>
      <dgm:t>
        <a:bodyPr/>
        <a:lstStyle/>
        <a:p>
          <a:endParaRPr lang="ru-RU"/>
        </a:p>
      </dgm:t>
    </dgm:pt>
    <dgm:pt modelId="{39B391AA-9363-4304-B8B6-8835E3D40BCD}" type="pres">
      <dgm:prSet presAssocID="{BA7C37F8-20E7-4D9C-A4EF-654A85ABFE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91FC09E-5221-493D-A9BD-4715EEAEB3F7}" type="pres">
      <dgm:prSet presAssocID="{BA7C37F8-20E7-4D9C-A4EF-654A85ABFED5}" presName="Name1" presStyleCnt="0"/>
      <dgm:spPr/>
    </dgm:pt>
    <dgm:pt modelId="{80EFF143-83C8-49EF-9189-B30F468CD5D8}" type="pres">
      <dgm:prSet presAssocID="{BA7C37F8-20E7-4D9C-A4EF-654A85ABFED5}" presName="cycle" presStyleCnt="0"/>
      <dgm:spPr/>
    </dgm:pt>
    <dgm:pt modelId="{D7080B69-DA5F-4BCF-BA0C-2CC21C60EA6C}" type="pres">
      <dgm:prSet presAssocID="{BA7C37F8-20E7-4D9C-A4EF-654A85ABFED5}" presName="srcNode" presStyleLbl="node1" presStyleIdx="0" presStyleCnt="5"/>
      <dgm:spPr/>
    </dgm:pt>
    <dgm:pt modelId="{5AACE2A3-663C-49F5-A794-FEED7415DAB7}" type="pres">
      <dgm:prSet presAssocID="{BA7C37F8-20E7-4D9C-A4EF-654A85ABFED5}" presName="conn" presStyleLbl="parChTrans1D2" presStyleIdx="0" presStyleCnt="1"/>
      <dgm:spPr/>
      <dgm:t>
        <a:bodyPr/>
        <a:lstStyle/>
        <a:p>
          <a:endParaRPr lang="ru-RU"/>
        </a:p>
      </dgm:t>
    </dgm:pt>
    <dgm:pt modelId="{E867A546-EF73-4F66-A911-2A9BEC65D123}" type="pres">
      <dgm:prSet presAssocID="{BA7C37F8-20E7-4D9C-A4EF-654A85ABFED5}" presName="extraNode" presStyleLbl="node1" presStyleIdx="0" presStyleCnt="5"/>
      <dgm:spPr/>
    </dgm:pt>
    <dgm:pt modelId="{4BD7B06B-483F-4DC7-96A9-F18557480B07}" type="pres">
      <dgm:prSet presAssocID="{BA7C37F8-20E7-4D9C-A4EF-654A85ABFED5}" presName="dstNode" presStyleLbl="node1" presStyleIdx="0" presStyleCnt="5"/>
      <dgm:spPr/>
    </dgm:pt>
    <dgm:pt modelId="{A8EB1C2B-888B-4EFE-AEF7-23DAA2932AF8}" type="pres">
      <dgm:prSet presAssocID="{4FF397C4-C498-431C-AE6C-790AFA095634}" presName="text_1" presStyleLbl="node1" presStyleIdx="0" presStyleCnt="5" custScaleX="94672" custScaleY="197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41957-A1AD-4A4A-8385-E50C3B05A0BF}" type="pres">
      <dgm:prSet presAssocID="{4FF397C4-C498-431C-AE6C-790AFA095634}" presName="accent_1" presStyleCnt="0"/>
      <dgm:spPr/>
    </dgm:pt>
    <dgm:pt modelId="{0C8373AD-8C48-431C-9F12-3B250331DA57}" type="pres">
      <dgm:prSet presAssocID="{4FF397C4-C498-431C-AE6C-790AFA095634}" presName="accentRepeatNode" presStyleLbl="solidFgAcc1" presStyleIdx="0" presStyleCnt="5"/>
      <dgm:spPr/>
    </dgm:pt>
    <dgm:pt modelId="{287B8164-6E4C-46E4-BCE3-D36317E90ED0}" type="pres">
      <dgm:prSet presAssocID="{C8031D61-112B-48AF-B121-2F8BAF2A73C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7E496-4D38-4898-B784-8AD12000B1B5}" type="pres">
      <dgm:prSet presAssocID="{C8031D61-112B-48AF-B121-2F8BAF2A73CB}" presName="accent_2" presStyleCnt="0"/>
      <dgm:spPr/>
    </dgm:pt>
    <dgm:pt modelId="{FBE441A2-1DC0-43C0-BBBA-89B9CB766D54}" type="pres">
      <dgm:prSet presAssocID="{C8031D61-112B-48AF-B121-2F8BAF2A73CB}" presName="accentRepeatNode" presStyleLbl="solidFgAcc1" presStyleIdx="1" presStyleCnt="5"/>
      <dgm:spPr/>
    </dgm:pt>
    <dgm:pt modelId="{81C053D3-5DBF-469C-8D43-2794DD1DE04E}" type="pres">
      <dgm:prSet presAssocID="{F0D318D7-E633-442B-AD01-751A74F004F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F58F2-E77A-4378-A8D1-885F9EA81CC7}" type="pres">
      <dgm:prSet presAssocID="{F0D318D7-E633-442B-AD01-751A74F004F9}" presName="accent_3" presStyleCnt="0"/>
      <dgm:spPr/>
    </dgm:pt>
    <dgm:pt modelId="{F0D476D9-D0C2-498C-B723-83527DBE404E}" type="pres">
      <dgm:prSet presAssocID="{F0D318D7-E633-442B-AD01-751A74F004F9}" presName="accentRepeatNode" presStyleLbl="solidFgAcc1" presStyleIdx="2" presStyleCnt="5"/>
      <dgm:spPr/>
    </dgm:pt>
    <dgm:pt modelId="{452CE9C0-FF36-4C3E-8621-A1F169E90365}" type="pres">
      <dgm:prSet presAssocID="{0E67E428-AC22-495E-BBA2-97BC4BB04524}" presName="text_4" presStyleLbl="node1" presStyleIdx="3" presStyleCnt="5" custLinFactNeighborX="-272" custLinFactNeighborY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F5E2F-8C87-4C93-9EA5-1680E2D68335}" type="pres">
      <dgm:prSet presAssocID="{0E67E428-AC22-495E-BBA2-97BC4BB04524}" presName="accent_4" presStyleCnt="0"/>
      <dgm:spPr/>
    </dgm:pt>
    <dgm:pt modelId="{54F547F0-8E49-4B04-956F-8FD5D4BBD71D}" type="pres">
      <dgm:prSet presAssocID="{0E67E428-AC22-495E-BBA2-97BC4BB04524}" presName="accentRepeatNode" presStyleLbl="solidFgAcc1" presStyleIdx="3" presStyleCnt="5"/>
      <dgm:spPr/>
    </dgm:pt>
    <dgm:pt modelId="{FCAAB1E4-DCEF-4790-A34C-51169FECC70E}" type="pres">
      <dgm:prSet presAssocID="{74BCA445-6A5D-4E54-87B1-469B3ED6C6A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5290B-EC3E-4314-81C1-75F63E8FCE51}" type="pres">
      <dgm:prSet presAssocID="{74BCA445-6A5D-4E54-87B1-469B3ED6C6A4}" presName="accent_5" presStyleCnt="0"/>
      <dgm:spPr/>
    </dgm:pt>
    <dgm:pt modelId="{D9DBF860-8C71-452C-A1E7-0C85D9DAFB46}" type="pres">
      <dgm:prSet presAssocID="{74BCA445-6A5D-4E54-87B1-469B3ED6C6A4}" presName="accentRepeatNode" presStyleLbl="solidFgAcc1" presStyleIdx="4" presStyleCnt="5"/>
      <dgm:spPr/>
    </dgm:pt>
  </dgm:ptLst>
  <dgm:cxnLst>
    <dgm:cxn modelId="{4AA1663B-B207-445B-8E3A-34FB48F29105}" srcId="{BA7C37F8-20E7-4D9C-A4EF-654A85ABFED5}" destId="{C8031D61-112B-48AF-B121-2F8BAF2A73CB}" srcOrd="1" destOrd="0" parTransId="{3569EBA0-CDFD-41CB-B8D8-EB07E9DE09F4}" sibTransId="{6D8C1B2F-9F48-4AA9-9023-13FF3B72DDD2}"/>
    <dgm:cxn modelId="{D65B2F4C-78A2-4632-A90D-A0F06F2B7934}" type="presOf" srcId="{BA7C37F8-20E7-4D9C-A4EF-654A85ABFED5}" destId="{39B391AA-9363-4304-B8B6-8835E3D40BCD}" srcOrd="0" destOrd="0" presId="urn:microsoft.com/office/officeart/2008/layout/VerticalCurvedList"/>
    <dgm:cxn modelId="{4088E15F-82E9-436E-9471-D485511134A7}" srcId="{BA7C37F8-20E7-4D9C-A4EF-654A85ABFED5}" destId="{74BCA445-6A5D-4E54-87B1-469B3ED6C6A4}" srcOrd="4" destOrd="0" parTransId="{E1AF9969-9FF5-40AA-9F9A-2F04EF36B3A1}" sibTransId="{C61880A3-0EBB-4FB6-9D79-E72E325728B7}"/>
    <dgm:cxn modelId="{A07D61EE-E651-4BC9-8139-9778D1F4C8F3}" type="presOf" srcId="{0E67E428-AC22-495E-BBA2-97BC4BB04524}" destId="{452CE9C0-FF36-4C3E-8621-A1F169E90365}" srcOrd="0" destOrd="0" presId="urn:microsoft.com/office/officeart/2008/layout/VerticalCurvedList"/>
    <dgm:cxn modelId="{5611C350-8E74-4E96-AB55-31DF90FF3297}" type="presOf" srcId="{C8031D61-112B-48AF-B121-2F8BAF2A73CB}" destId="{287B8164-6E4C-46E4-BCE3-D36317E90ED0}" srcOrd="0" destOrd="0" presId="urn:microsoft.com/office/officeart/2008/layout/VerticalCurvedList"/>
    <dgm:cxn modelId="{CD66C98D-7AE3-4F76-9A34-1F328217860A}" type="presOf" srcId="{4FF397C4-C498-431C-AE6C-790AFA095634}" destId="{A8EB1C2B-888B-4EFE-AEF7-23DAA2932AF8}" srcOrd="0" destOrd="0" presId="urn:microsoft.com/office/officeart/2008/layout/VerticalCurvedList"/>
    <dgm:cxn modelId="{65E09D48-8CC3-4FF4-AAB8-E499160B172E}" srcId="{BA7C37F8-20E7-4D9C-A4EF-654A85ABFED5}" destId="{F0D318D7-E633-442B-AD01-751A74F004F9}" srcOrd="2" destOrd="0" parTransId="{B83B2C80-82A7-48E1-9273-E340EBC11CB8}" sibTransId="{AB76A458-4AC5-482B-B16D-E8110DF7DD18}"/>
    <dgm:cxn modelId="{AF604989-1AF4-46E3-8214-89D73C38879A}" srcId="{BA7C37F8-20E7-4D9C-A4EF-654A85ABFED5}" destId="{4FF397C4-C498-431C-AE6C-790AFA095634}" srcOrd="0" destOrd="0" parTransId="{B1F5E18C-3CCF-4541-BEBC-CEC27830F760}" sibTransId="{839FA268-641B-4899-9A32-1C3A29F72830}"/>
    <dgm:cxn modelId="{992C3D4D-1BD7-4E2B-B9AB-519BD3533B7D}" type="presOf" srcId="{74BCA445-6A5D-4E54-87B1-469B3ED6C6A4}" destId="{FCAAB1E4-DCEF-4790-A34C-51169FECC70E}" srcOrd="0" destOrd="0" presId="urn:microsoft.com/office/officeart/2008/layout/VerticalCurvedList"/>
    <dgm:cxn modelId="{A947635C-1FF0-4605-8E99-5AE4D470980F}" srcId="{BA7C37F8-20E7-4D9C-A4EF-654A85ABFED5}" destId="{0E67E428-AC22-495E-BBA2-97BC4BB04524}" srcOrd="3" destOrd="0" parTransId="{96EA9A48-C6A6-41E0-AE6A-4FA053D5B47D}" sibTransId="{00CEA6D4-21C0-469B-8B7D-9C6F3C4104D5}"/>
    <dgm:cxn modelId="{E4527690-3D76-4A5B-8990-61036ACAE45C}" type="presOf" srcId="{839FA268-641B-4899-9A32-1C3A29F72830}" destId="{5AACE2A3-663C-49F5-A794-FEED7415DAB7}" srcOrd="0" destOrd="0" presId="urn:microsoft.com/office/officeart/2008/layout/VerticalCurvedList"/>
    <dgm:cxn modelId="{7DFC61F5-8B5F-47F9-B32C-E926B93E84D7}" type="presOf" srcId="{F0D318D7-E633-442B-AD01-751A74F004F9}" destId="{81C053D3-5DBF-469C-8D43-2794DD1DE04E}" srcOrd="0" destOrd="0" presId="urn:microsoft.com/office/officeart/2008/layout/VerticalCurvedList"/>
    <dgm:cxn modelId="{FE723591-62C6-486C-ACF4-08B682789B9C}" type="presParOf" srcId="{39B391AA-9363-4304-B8B6-8835E3D40BCD}" destId="{291FC09E-5221-493D-A9BD-4715EEAEB3F7}" srcOrd="0" destOrd="0" presId="urn:microsoft.com/office/officeart/2008/layout/VerticalCurvedList"/>
    <dgm:cxn modelId="{AC82D3C8-7719-4AF7-BC4A-599A7796CCA1}" type="presParOf" srcId="{291FC09E-5221-493D-A9BD-4715EEAEB3F7}" destId="{80EFF143-83C8-49EF-9189-B30F468CD5D8}" srcOrd="0" destOrd="0" presId="urn:microsoft.com/office/officeart/2008/layout/VerticalCurvedList"/>
    <dgm:cxn modelId="{8073DBA3-962E-4003-8F14-A46B64F234C8}" type="presParOf" srcId="{80EFF143-83C8-49EF-9189-B30F468CD5D8}" destId="{D7080B69-DA5F-4BCF-BA0C-2CC21C60EA6C}" srcOrd="0" destOrd="0" presId="urn:microsoft.com/office/officeart/2008/layout/VerticalCurvedList"/>
    <dgm:cxn modelId="{D16CAC87-1921-4E43-A6F8-54A1D9E73AA2}" type="presParOf" srcId="{80EFF143-83C8-49EF-9189-B30F468CD5D8}" destId="{5AACE2A3-663C-49F5-A794-FEED7415DAB7}" srcOrd="1" destOrd="0" presId="urn:microsoft.com/office/officeart/2008/layout/VerticalCurvedList"/>
    <dgm:cxn modelId="{0D2E5360-0A6B-4C8B-A788-8FC68DD59962}" type="presParOf" srcId="{80EFF143-83C8-49EF-9189-B30F468CD5D8}" destId="{E867A546-EF73-4F66-A911-2A9BEC65D123}" srcOrd="2" destOrd="0" presId="urn:microsoft.com/office/officeart/2008/layout/VerticalCurvedList"/>
    <dgm:cxn modelId="{862F97CF-CA0C-4A85-BA6D-93FA0695BA5F}" type="presParOf" srcId="{80EFF143-83C8-49EF-9189-B30F468CD5D8}" destId="{4BD7B06B-483F-4DC7-96A9-F18557480B07}" srcOrd="3" destOrd="0" presId="urn:microsoft.com/office/officeart/2008/layout/VerticalCurvedList"/>
    <dgm:cxn modelId="{872DAA7A-7B9D-4778-B886-2FE5628D7D0B}" type="presParOf" srcId="{291FC09E-5221-493D-A9BD-4715EEAEB3F7}" destId="{A8EB1C2B-888B-4EFE-AEF7-23DAA2932AF8}" srcOrd="1" destOrd="0" presId="urn:microsoft.com/office/officeart/2008/layout/VerticalCurvedList"/>
    <dgm:cxn modelId="{6D6993B2-1EA1-47ED-B7B8-96287E19B117}" type="presParOf" srcId="{291FC09E-5221-493D-A9BD-4715EEAEB3F7}" destId="{E6B41957-A1AD-4A4A-8385-E50C3B05A0BF}" srcOrd="2" destOrd="0" presId="urn:microsoft.com/office/officeart/2008/layout/VerticalCurvedList"/>
    <dgm:cxn modelId="{77EAA80F-976F-4C2A-8EAB-FC6B50CAFA7B}" type="presParOf" srcId="{E6B41957-A1AD-4A4A-8385-E50C3B05A0BF}" destId="{0C8373AD-8C48-431C-9F12-3B250331DA57}" srcOrd="0" destOrd="0" presId="urn:microsoft.com/office/officeart/2008/layout/VerticalCurvedList"/>
    <dgm:cxn modelId="{932A1F99-AF3D-430D-BDF8-30A1E308507B}" type="presParOf" srcId="{291FC09E-5221-493D-A9BD-4715EEAEB3F7}" destId="{287B8164-6E4C-46E4-BCE3-D36317E90ED0}" srcOrd="3" destOrd="0" presId="urn:microsoft.com/office/officeart/2008/layout/VerticalCurvedList"/>
    <dgm:cxn modelId="{ADF40771-8B37-4B9F-B746-A1E0EE8857EB}" type="presParOf" srcId="{291FC09E-5221-493D-A9BD-4715EEAEB3F7}" destId="{0097E496-4D38-4898-B784-8AD12000B1B5}" srcOrd="4" destOrd="0" presId="urn:microsoft.com/office/officeart/2008/layout/VerticalCurvedList"/>
    <dgm:cxn modelId="{52325926-B2B4-4CA6-B249-2CD0D70C6840}" type="presParOf" srcId="{0097E496-4D38-4898-B784-8AD12000B1B5}" destId="{FBE441A2-1DC0-43C0-BBBA-89B9CB766D54}" srcOrd="0" destOrd="0" presId="urn:microsoft.com/office/officeart/2008/layout/VerticalCurvedList"/>
    <dgm:cxn modelId="{ECFA05C4-0AE2-4252-93E1-35D44F302583}" type="presParOf" srcId="{291FC09E-5221-493D-A9BD-4715EEAEB3F7}" destId="{81C053D3-5DBF-469C-8D43-2794DD1DE04E}" srcOrd="5" destOrd="0" presId="urn:microsoft.com/office/officeart/2008/layout/VerticalCurvedList"/>
    <dgm:cxn modelId="{DE80726B-1C9D-4403-AE69-FDC9DDD6A1F5}" type="presParOf" srcId="{291FC09E-5221-493D-A9BD-4715EEAEB3F7}" destId="{326F58F2-E77A-4378-A8D1-885F9EA81CC7}" srcOrd="6" destOrd="0" presId="urn:microsoft.com/office/officeart/2008/layout/VerticalCurvedList"/>
    <dgm:cxn modelId="{3D5BF463-DEDD-48DF-A3F5-AF6E0CBB00D2}" type="presParOf" srcId="{326F58F2-E77A-4378-A8D1-885F9EA81CC7}" destId="{F0D476D9-D0C2-498C-B723-83527DBE404E}" srcOrd="0" destOrd="0" presId="urn:microsoft.com/office/officeart/2008/layout/VerticalCurvedList"/>
    <dgm:cxn modelId="{32E28A02-6B5B-4735-8D85-F442A9D6C96C}" type="presParOf" srcId="{291FC09E-5221-493D-A9BD-4715EEAEB3F7}" destId="{452CE9C0-FF36-4C3E-8621-A1F169E90365}" srcOrd="7" destOrd="0" presId="urn:microsoft.com/office/officeart/2008/layout/VerticalCurvedList"/>
    <dgm:cxn modelId="{05388A0F-49DA-4FD3-A4CA-4AE94F128E96}" type="presParOf" srcId="{291FC09E-5221-493D-A9BD-4715EEAEB3F7}" destId="{177F5E2F-8C87-4C93-9EA5-1680E2D68335}" srcOrd="8" destOrd="0" presId="urn:microsoft.com/office/officeart/2008/layout/VerticalCurvedList"/>
    <dgm:cxn modelId="{A88CE746-B884-419A-AEFF-BDC7480F38A1}" type="presParOf" srcId="{177F5E2F-8C87-4C93-9EA5-1680E2D68335}" destId="{54F547F0-8E49-4B04-956F-8FD5D4BBD71D}" srcOrd="0" destOrd="0" presId="urn:microsoft.com/office/officeart/2008/layout/VerticalCurvedList"/>
    <dgm:cxn modelId="{5C7D6182-AEB1-46D3-8443-76A69B1D7F8F}" type="presParOf" srcId="{291FC09E-5221-493D-A9BD-4715EEAEB3F7}" destId="{FCAAB1E4-DCEF-4790-A34C-51169FECC70E}" srcOrd="9" destOrd="0" presId="urn:microsoft.com/office/officeart/2008/layout/VerticalCurvedList"/>
    <dgm:cxn modelId="{3E7579B1-0F44-4E52-AE6A-4A67B42FA246}" type="presParOf" srcId="{291FC09E-5221-493D-A9BD-4715EEAEB3F7}" destId="{8D15290B-EC3E-4314-81C1-75F63E8FCE51}" srcOrd="10" destOrd="0" presId="urn:microsoft.com/office/officeart/2008/layout/VerticalCurvedList"/>
    <dgm:cxn modelId="{2A6DB552-9237-4D17-9E1E-DDD1ACF3355E}" type="presParOf" srcId="{8D15290B-EC3E-4314-81C1-75F63E8FCE51}" destId="{D9DBF860-8C71-452C-A1E7-0C85D9DAFB46}" srcOrd="0" destOrd="0" presId="urn:microsoft.com/office/officeart/2008/layout/VerticalCurvedList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F0F47A-A0B0-4ED5-B3BE-956F887708E2}" type="doc">
      <dgm:prSet loTypeId="urn:microsoft.com/office/officeart/2005/8/layout/process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AE1B55B-958F-4444-8B76-F65B38CA704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обобщение правоприменительной практики проводится для решения следующих задач: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B2578-592A-44C3-A67D-F4BD6AFCB1D3}" type="parTrans" cxnId="{253DF785-BD0E-4B2D-8F32-82543521C232}">
      <dgm:prSet/>
      <dgm:spPr/>
      <dgm:t>
        <a:bodyPr/>
        <a:lstStyle/>
        <a:p>
          <a:endParaRPr lang="ru-RU"/>
        </a:p>
      </dgm:t>
    </dgm:pt>
    <dgm:pt modelId="{FE963E48-DDDB-4D0C-A38F-5C3C29E03106}" type="sibTrans" cxnId="{253DF785-BD0E-4B2D-8F32-82543521C232}">
      <dgm:prSet/>
      <dgm:spPr/>
      <dgm:t>
        <a:bodyPr/>
        <a:lstStyle/>
        <a:p>
          <a:endParaRPr lang="ru-RU"/>
        </a:p>
      </dgm:t>
    </dgm:pt>
    <dgm:pt modelId="{34A132D3-4336-4685-967B-F1386CAEE6E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единообразных подходов к применению должностными лицами обязательных требований, законодательства Российской Федерации о государственном контроле (надзоре)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66CC0B-7DFA-4015-AEBF-BCD9CC0CA342}" type="parTrans" cxnId="{DCB60148-71A0-48D7-8320-5EA1AE521F00}">
      <dgm:prSet/>
      <dgm:spPr/>
      <dgm:t>
        <a:bodyPr/>
        <a:lstStyle/>
        <a:p>
          <a:endParaRPr lang="ru-RU"/>
        </a:p>
      </dgm:t>
    </dgm:pt>
    <dgm:pt modelId="{7040481F-FD0D-4957-ACAD-0CCBE5271EBC}" type="sibTrans" cxnId="{DCB60148-71A0-48D7-8320-5EA1AE521F00}">
      <dgm:prSet/>
      <dgm:spPr/>
      <dgm:t>
        <a:bodyPr/>
        <a:lstStyle/>
        <a:p>
          <a:endParaRPr lang="ru-RU"/>
        </a:p>
      </dgm:t>
    </dgm:pt>
    <dgm:pt modelId="{26EA47FC-66B7-415A-BE20-8B265AB8C39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типичных нарушений обязательных требований, причин, факторов и условий, способствующих возникновению указанных нарушений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39B20A-F704-4F20-BE13-7E187186E355}" type="parTrans" cxnId="{0F80A9A9-248F-48EB-8F61-A72068B4D843}">
      <dgm:prSet/>
      <dgm:spPr/>
      <dgm:t>
        <a:bodyPr/>
        <a:lstStyle/>
        <a:p>
          <a:endParaRPr lang="ru-RU"/>
        </a:p>
      </dgm:t>
    </dgm:pt>
    <dgm:pt modelId="{59A78911-4CE7-4C23-A099-6B2727E6DF56}" type="sibTrans" cxnId="{0F80A9A9-248F-48EB-8F61-A72068B4D843}">
      <dgm:prSet/>
      <dgm:spPr/>
      <dgm:t>
        <a:bodyPr/>
        <a:lstStyle/>
        <a:p>
          <a:endParaRPr lang="ru-RU"/>
        </a:p>
      </dgm:t>
    </dgm:pt>
    <dgm:pt modelId="{09D1D828-4972-41DB-95FF-98A7569AC72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случаев причинения вреда (ущерба) охраняемым законом ценностям, выявление источников и факторов риска причинения вреда (ущерба)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681AE6-500F-4FF0-ACBF-F3A2D670F138}" type="parTrans" cxnId="{0931502E-2D57-46DF-A8FA-F27022CA2ADB}">
      <dgm:prSet/>
      <dgm:spPr/>
      <dgm:t>
        <a:bodyPr/>
        <a:lstStyle/>
        <a:p>
          <a:endParaRPr lang="ru-RU"/>
        </a:p>
      </dgm:t>
    </dgm:pt>
    <dgm:pt modelId="{98FD083F-80A2-465A-A887-821F7EEB2A8D}" type="sibTrans" cxnId="{0931502E-2D57-46DF-A8FA-F27022CA2ADB}">
      <dgm:prSet/>
      <dgm:spPr/>
      <dgm:t>
        <a:bodyPr/>
        <a:lstStyle/>
        <a:p>
          <a:endParaRPr lang="ru-RU"/>
        </a:p>
      </dgm:t>
    </dgm:pt>
    <dgm:pt modelId="{13BC949A-30BD-401F-8E67-378F223F02A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предложений об актуализации обязательных требований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D4466-E7BA-46B8-8D1D-1C7E19238F27}" type="parTrans" cxnId="{2A7DF9E8-C1B9-4B62-9332-436576EE2EA4}">
      <dgm:prSet/>
      <dgm:spPr/>
      <dgm:t>
        <a:bodyPr/>
        <a:lstStyle/>
        <a:p>
          <a:endParaRPr lang="ru-RU"/>
        </a:p>
      </dgm:t>
    </dgm:pt>
    <dgm:pt modelId="{F27D397F-8AD6-4598-90A4-A71773CDE02B}" type="sibTrans" cxnId="{2A7DF9E8-C1B9-4B62-9332-436576EE2EA4}">
      <dgm:prSet/>
      <dgm:spPr/>
      <dgm:t>
        <a:bodyPr/>
        <a:lstStyle/>
        <a:p>
          <a:endParaRPr lang="ru-RU"/>
        </a:p>
      </dgm:t>
    </dgm:pt>
    <dgm:pt modelId="{E2D063C5-006C-42F6-8936-DB65A4A6B08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предложений о внесении изменений </a:t>
          </a:r>
          <a:b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законодательство Российской Федерации о государственном контроле (надзоре) в рамках полномочий Рособрнадзора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732A2-E9C6-4623-8D9A-757FF783CB60}" type="parTrans" cxnId="{A56DA1AB-1238-4C0A-AA9C-55EDD472FC64}">
      <dgm:prSet/>
      <dgm:spPr/>
      <dgm:t>
        <a:bodyPr/>
        <a:lstStyle/>
        <a:p>
          <a:endParaRPr lang="ru-RU"/>
        </a:p>
      </dgm:t>
    </dgm:pt>
    <dgm:pt modelId="{00E9BFB0-69B4-4DF8-891B-9DB99D4BE4C7}" type="sibTrans" cxnId="{A56DA1AB-1238-4C0A-AA9C-55EDD472FC64}">
      <dgm:prSet/>
      <dgm:spPr/>
      <dgm:t>
        <a:bodyPr/>
        <a:lstStyle/>
        <a:p>
          <a:endParaRPr lang="ru-RU"/>
        </a:p>
      </dgm:t>
    </dgm:pt>
    <dgm:pt modelId="{BCC92AC3-DAA6-4876-A081-C8B7EF794FFD}" type="pres">
      <dgm:prSet presAssocID="{FFF0F47A-A0B0-4ED5-B3BE-956F887708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E6805-7243-4B6C-A5BB-FF974039FBCC}" type="pres">
      <dgm:prSet presAssocID="{E2D063C5-006C-42F6-8936-DB65A4A6B080}" presName="boxAndChildren" presStyleCnt="0"/>
      <dgm:spPr/>
    </dgm:pt>
    <dgm:pt modelId="{5FCD5DB4-01C2-4B8B-89D6-25513BBFFE70}" type="pres">
      <dgm:prSet presAssocID="{E2D063C5-006C-42F6-8936-DB65A4A6B080}" presName="parentTextBox" presStyleLbl="node1" presStyleIdx="0" presStyleCnt="6" custLinFactNeighborX="1429" custLinFactNeighborY="-27503"/>
      <dgm:spPr/>
      <dgm:t>
        <a:bodyPr/>
        <a:lstStyle/>
        <a:p>
          <a:endParaRPr lang="ru-RU"/>
        </a:p>
      </dgm:t>
    </dgm:pt>
    <dgm:pt modelId="{267F8D28-AC57-404D-9921-7FBC35C4C2CE}" type="pres">
      <dgm:prSet presAssocID="{F27D397F-8AD6-4598-90A4-A71773CDE02B}" presName="sp" presStyleCnt="0"/>
      <dgm:spPr/>
    </dgm:pt>
    <dgm:pt modelId="{8CEA119D-A00B-4AC9-B4BD-BCF18C0838CC}" type="pres">
      <dgm:prSet presAssocID="{13BC949A-30BD-401F-8E67-378F223F02A4}" presName="arrowAndChildren" presStyleCnt="0"/>
      <dgm:spPr/>
    </dgm:pt>
    <dgm:pt modelId="{54F6287F-BC91-4BC3-9490-4F11729DB41B}" type="pres">
      <dgm:prSet presAssocID="{13BC949A-30BD-401F-8E67-378F223F02A4}" presName="parentTextArrow" presStyleLbl="node1" presStyleIdx="1" presStyleCnt="6" custScaleY="79285" custLinFactNeighborY="-15811"/>
      <dgm:spPr/>
      <dgm:t>
        <a:bodyPr/>
        <a:lstStyle/>
        <a:p>
          <a:endParaRPr lang="ru-RU"/>
        </a:p>
      </dgm:t>
    </dgm:pt>
    <dgm:pt modelId="{AAEE8DB9-7067-4D4B-B19B-8D6C2ED76DB6}" type="pres">
      <dgm:prSet presAssocID="{98FD083F-80A2-465A-A887-821F7EEB2A8D}" presName="sp" presStyleCnt="0"/>
      <dgm:spPr/>
    </dgm:pt>
    <dgm:pt modelId="{190AB353-1CCE-4A6E-8151-31F6FBB879A5}" type="pres">
      <dgm:prSet presAssocID="{09D1D828-4972-41DB-95FF-98A7569AC724}" presName="arrowAndChildren" presStyleCnt="0"/>
      <dgm:spPr/>
    </dgm:pt>
    <dgm:pt modelId="{1930119A-7A2F-4A10-BCA2-3C6B07B38FE9}" type="pres">
      <dgm:prSet presAssocID="{09D1D828-4972-41DB-95FF-98A7569AC724}" presName="parentTextArrow" presStyleLbl="node1" presStyleIdx="2" presStyleCnt="6" custScaleY="86503" custLinFactNeighborY="-10120"/>
      <dgm:spPr/>
      <dgm:t>
        <a:bodyPr/>
        <a:lstStyle/>
        <a:p>
          <a:endParaRPr lang="ru-RU"/>
        </a:p>
      </dgm:t>
    </dgm:pt>
    <dgm:pt modelId="{3790FC09-6989-4C4F-BF40-D9C33CE9F9E1}" type="pres">
      <dgm:prSet presAssocID="{59A78911-4CE7-4C23-A099-6B2727E6DF56}" presName="sp" presStyleCnt="0"/>
      <dgm:spPr/>
    </dgm:pt>
    <dgm:pt modelId="{6E13DC9A-7EE8-4809-AA11-33CC2190168C}" type="pres">
      <dgm:prSet presAssocID="{26EA47FC-66B7-415A-BE20-8B265AB8C394}" presName="arrowAndChildren" presStyleCnt="0"/>
      <dgm:spPr/>
    </dgm:pt>
    <dgm:pt modelId="{197B9BF5-977F-4831-95EE-71954C85DE76}" type="pres">
      <dgm:prSet presAssocID="{26EA47FC-66B7-415A-BE20-8B265AB8C394}" presName="parentTextArrow" presStyleLbl="node1" presStyleIdx="3" presStyleCnt="6" custScaleY="98562" custLinFactNeighborX="1429" custLinFactNeighborY="-11095"/>
      <dgm:spPr/>
      <dgm:t>
        <a:bodyPr/>
        <a:lstStyle/>
        <a:p>
          <a:endParaRPr lang="ru-RU"/>
        </a:p>
      </dgm:t>
    </dgm:pt>
    <dgm:pt modelId="{905413C7-6F34-4EF3-A1FC-25242A9EB35D}" type="pres">
      <dgm:prSet presAssocID="{7040481F-FD0D-4957-ACAD-0CCBE5271EBC}" presName="sp" presStyleCnt="0"/>
      <dgm:spPr/>
    </dgm:pt>
    <dgm:pt modelId="{0406CA07-5CDA-4694-915D-881D802CAB3F}" type="pres">
      <dgm:prSet presAssocID="{34A132D3-4336-4685-967B-F1386CAEE6E9}" presName="arrowAndChildren" presStyleCnt="0"/>
      <dgm:spPr/>
    </dgm:pt>
    <dgm:pt modelId="{4396B91D-4F46-4461-A768-E718044C73D9}" type="pres">
      <dgm:prSet presAssocID="{34A132D3-4336-4685-967B-F1386CAEE6E9}" presName="parentTextArrow" presStyleLbl="node1" presStyleIdx="4" presStyleCnt="6" custScaleY="121311"/>
      <dgm:spPr/>
      <dgm:t>
        <a:bodyPr/>
        <a:lstStyle/>
        <a:p>
          <a:endParaRPr lang="ru-RU"/>
        </a:p>
      </dgm:t>
    </dgm:pt>
    <dgm:pt modelId="{21D6C51F-4A31-4511-9FA7-0B8C0114F894}" type="pres">
      <dgm:prSet presAssocID="{FE963E48-DDDB-4D0C-A38F-5C3C29E03106}" presName="sp" presStyleCnt="0"/>
      <dgm:spPr/>
    </dgm:pt>
    <dgm:pt modelId="{8A87FC93-60AB-4F65-9DBF-384713EC0575}" type="pres">
      <dgm:prSet presAssocID="{2AE1B55B-958F-4444-8B76-F65B38CA7049}" presName="arrowAndChildren" presStyleCnt="0"/>
      <dgm:spPr/>
    </dgm:pt>
    <dgm:pt modelId="{6C320A3A-57B7-4B23-B9A6-8EE61DBDD9E1}" type="pres">
      <dgm:prSet presAssocID="{2AE1B55B-958F-4444-8B76-F65B38CA7049}" presName="parentTextArrow" presStyleLbl="node1" presStyleIdx="5" presStyleCnt="6" custScaleY="71267"/>
      <dgm:spPr/>
      <dgm:t>
        <a:bodyPr/>
        <a:lstStyle/>
        <a:p>
          <a:endParaRPr lang="ru-RU"/>
        </a:p>
      </dgm:t>
    </dgm:pt>
  </dgm:ptLst>
  <dgm:cxnLst>
    <dgm:cxn modelId="{60D2892A-1196-4F09-9253-198674CBBF78}" type="presOf" srcId="{FFF0F47A-A0B0-4ED5-B3BE-956F887708E2}" destId="{BCC92AC3-DAA6-4876-A081-C8B7EF794FFD}" srcOrd="0" destOrd="0" presId="urn:microsoft.com/office/officeart/2005/8/layout/process4"/>
    <dgm:cxn modelId="{DCB60148-71A0-48D7-8320-5EA1AE521F00}" srcId="{FFF0F47A-A0B0-4ED5-B3BE-956F887708E2}" destId="{34A132D3-4336-4685-967B-F1386CAEE6E9}" srcOrd="1" destOrd="0" parTransId="{4C66CC0B-7DFA-4015-AEBF-BCD9CC0CA342}" sibTransId="{7040481F-FD0D-4957-ACAD-0CCBE5271EBC}"/>
    <dgm:cxn modelId="{0931502E-2D57-46DF-A8FA-F27022CA2ADB}" srcId="{FFF0F47A-A0B0-4ED5-B3BE-956F887708E2}" destId="{09D1D828-4972-41DB-95FF-98A7569AC724}" srcOrd="3" destOrd="0" parTransId="{E3681AE6-500F-4FF0-ACBF-F3A2D670F138}" sibTransId="{98FD083F-80A2-465A-A887-821F7EEB2A8D}"/>
    <dgm:cxn modelId="{248A2884-3AF8-49A1-8A73-C0FD11865C9F}" type="presOf" srcId="{E2D063C5-006C-42F6-8936-DB65A4A6B080}" destId="{5FCD5DB4-01C2-4B8B-89D6-25513BBFFE70}" srcOrd="0" destOrd="0" presId="urn:microsoft.com/office/officeart/2005/8/layout/process4"/>
    <dgm:cxn modelId="{2A7DF9E8-C1B9-4B62-9332-436576EE2EA4}" srcId="{FFF0F47A-A0B0-4ED5-B3BE-956F887708E2}" destId="{13BC949A-30BD-401F-8E67-378F223F02A4}" srcOrd="4" destOrd="0" parTransId="{604D4466-E7BA-46B8-8D1D-1C7E19238F27}" sibTransId="{F27D397F-8AD6-4598-90A4-A71773CDE02B}"/>
    <dgm:cxn modelId="{31B6B99B-D209-457A-A860-422400AFFA72}" type="presOf" srcId="{26EA47FC-66B7-415A-BE20-8B265AB8C394}" destId="{197B9BF5-977F-4831-95EE-71954C85DE76}" srcOrd="0" destOrd="0" presId="urn:microsoft.com/office/officeart/2005/8/layout/process4"/>
    <dgm:cxn modelId="{750C2745-87FF-4029-AC8A-8B9FECB0BA0C}" type="presOf" srcId="{34A132D3-4336-4685-967B-F1386CAEE6E9}" destId="{4396B91D-4F46-4461-A768-E718044C73D9}" srcOrd="0" destOrd="0" presId="urn:microsoft.com/office/officeart/2005/8/layout/process4"/>
    <dgm:cxn modelId="{6B2FBE68-D9BF-41A6-809D-6FF2BC3E17E8}" type="presOf" srcId="{2AE1B55B-958F-4444-8B76-F65B38CA7049}" destId="{6C320A3A-57B7-4B23-B9A6-8EE61DBDD9E1}" srcOrd="0" destOrd="0" presId="urn:microsoft.com/office/officeart/2005/8/layout/process4"/>
    <dgm:cxn modelId="{0F80A9A9-248F-48EB-8F61-A72068B4D843}" srcId="{FFF0F47A-A0B0-4ED5-B3BE-956F887708E2}" destId="{26EA47FC-66B7-415A-BE20-8B265AB8C394}" srcOrd="2" destOrd="0" parTransId="{DB39B20A-F704-4F20-BE13-7E187186E355}" sibTransId="{59A78911-4CE7-4C23-A099-6B2727E6DF56}"/>
    <dgm:cxn modelId="{1F08C5EA-12E0-4C20-8985-8839838068E0}" type="presOf" srcId="{13BC949A-30BD-401F-8E67-378F223F02A4}" destId="{54F6287F-BC91-4BC3-9490-4F11729DB41B}" srcOrd="0" destOrd="0" presId="urn:microsoft.com/office/officeart/2005/8/layout/process4"/>
    <dgm:cxn modelId="{0D525F19-767B-4D6A-BF7F-850AF1E554F7}" type="presOf" srcId="{09D1D828-4972-41DB-95FF-98A7569AC724}" destId="{1930119A-7A2F-4A10-BCA2-3C6B07B38FE9}" srcOrd="0" destOrd="0" presId="urn:microsoft.com/office/officeart/2005/8/layout/process4"/>
    <dgm:cxn modelId="{253DF785-BD0E-4B2D-8F32-82543521C232}" srcId="{FFF0F47A-A0B0-4ED5-B3BE-956F887708E2}" destId="{2AE1B55B-958F-4444-8B76-F65B38CA7049}" srcOrd="0" destOrd="0" parTransId="{F2DB2578-592A-44C3-A67D-F4BD6AFCB1D3}" sibTransId="{FE963E48-DDDB-4D0C-A38F-5C3C29E03106}"/>
    <dgm:cxn modelId="{A56DA1AB-1238-4C0A-AA9C-55EDD472FC64}" srcId="{FFF0F47A-A0B0-4ED5-B3BE-956F887708E2}" destId="{E2D063C5-006C-42F6-8936-DB65A4A6B080}" srcOrd="5" destOrd="0" parTransId="{03E732A2-E9C6-4623-8D9A-757FF783CB60}" sibTransId="{00E9BFB0-69B4-4DF8-891B-9DB99D4BE4C7}"/>
    <dgm:cxn modelId="{43CFCADB-72D7-4048-8E20-4A3359FB6549}" type="presParOf" srcId="{BCC92AC3-DAA6-4876-A081-C8B7EF794FFD}" destId="{F65E6805-7243-4B6C-A5BB-FF974039FBCC}" srcOrd="0" destOrd="0" presId="urn:microsoft.com/office/officeart/2005/8/layout/process4"/>
    <dgm:cxn modelId="{0B9F9DCE-B298-4F4D-9912-64E4635A570E}" type="presParOf" srcId="{F65E6805-7243-4B6C-A5BB-FF974039FBCC}" destId="{5FCD5DB4-01C2-4B8B-89D6-25513BBFFE70}" srcOrd="0" destOrd="0" presId="urn:microsoft.com/office/officeart/2005/8/layout/process4"/>
    <dgm:cxn modelId="{9C452C78-4DE3-4E2B-864D-97786DB5D812}" type="presParOf" srcId="{BCC92AC3-DAA6-4876-A081-C8B7EF794FFD}" destId="{267F8D28-AC57-404D-9921-7FBC35C4C2CE}" srcOrd="1" destOrd="0" presId="urn:microsoft.com/office/officeart/2005/8/layout/process4"/>
    <dgm:cxn modelId="{518E9BA5-FC1F-4C0C-AD37-96B6AAFCF82D}" type="presParOf" srcId="{BCC92AC3-DAA6-4876-A081-C8B7EF794FFD}" destId="{8CEA119D-A00B-4AC9-B4BD-BCF18C0838CC}" srcOrd="2" destOrd="0" presId="urn:microsoft.com/office/officeart/2005/8/layout/process4"/>
    <dgm:cxn modelId="{C2D7DA91-C3F2-4EC4-8465-8C981024D08F}" type="presParOf" srcId="{8CEA119D-A00B-4AC9-B4BD-BCF18C0838CC}" destId="{54F6287F-BC91-4BC3-9490-4F11729DB41B}" srcOrd="0" destOrd="0" presId="urn:microsoft.com/office/officeart/2005/8/layout/process4"/>
    <dgm:cxn modelId="{DA8C83B2-9D69-41AC-BEE2-661DF7382181}" type="presParOf" srcId="{BCC92AC3-DAA6-4876-A081-C8B7EF794FFD}" destId="{AAEE8DB9-7067-4D4B-B19B-8D6C2ED76DB6}" srcOrd="3" destOrd="0" presId="urn:microsoft.com/office/officeart/2005/8/layout/process4"/>
    <dgm:cxn modelId="{6A61EF4B-8458-4759-B4E9-CAC7CAF7F1A2}" type="presParOf" srcId="{BCC92AC3-DAA6-4876-A081-C8B7EF794FFD}" destId="{190AB353-1CCE-4A6E-8151-31F6FBB879A5}" srcOrd="4" destOrd="0" presId="urn:microsoft.com/office/officeart/2005/8/layout/process4"/>
    <dgm:cxn modelId="{8DF5E48E-EE2B-4E8C-969C-498E67119CA2}" type="presParOf" srcId="{190AB353-1CCE-4A6E-8151-31F6FBB879A5}" destId="{1930119A-7A2F-4A10-BCA2-3C6B07B38FE9}" srcOrd="0" destOrd="0" presId="urn:microsoft.com/office/officeart/2005/8/layout/process4"/>
    <dgm:cxn modelId="{48108368-A8FA-4EF5-BF58-6FD13F7A601E}" type="presParOf" srcId="{BCC92AC3-DAA6-4876-A081-C8B7EF794FFD}" destId="{3790FC09-6989-4C4F-BF40-D9C33CE9F9E1}" srcOrd="5" destOrd="0" presId="urn:microsoft.com/office/officeart/2005/8/layout/process4"/>
    <dgm:cxn modelId="{70C15FF6-AFDE-4028-AE7D-3011F129EB0E}" type="presParOf" srcId="{BCC92AC3-DAA6-4876-A081-C8B7EF794FFD}" destId="{6E13DC9A-7EE8-4809-AA11-33CC2190168C}" srcOrd="6" destOrd="0" presId="urn:microsoft.com/office/officeart/2005/8/layout/process4"/>
    <dgm:cxn modelId="{A888F401-1064-45B0-8DA9-971150F95AC9}" type="presParOf" srcId="{6E13DC9A-7EE8-4809-AA11-33CC2190168C}" destId="{197B9BF5-977F-4831-95EE-71954C85DE76}" srcOrd="0" destOrd="0" presId="urn:microsoft.com/office/officeart/2005/8/layout/process4"/>
    <dgm:cxn modelId="{EBD5CD5F-C3C6-43E3-825C-ADA42D1E8D98}" type="presParOf" srcId="{BCC92AC3-DAA6-4876-A081-C8B7EF794FFD}" destId="{905413C7-6F34-4EF3-A1FC-25242A9EB35D}" srcOrd="7" destOrd="0" presId="urn:microsoft.com/office/officeart/2005/8/layout/process4"/>
    <dgm:cxn modelId="{1710E7E5-1C09-4E46-BE9E-7A68CE908648}" type="presParOf" srcId="{BCC92AC3-DAA6-4876-A081-C8B7EF794FFD}" destId="{0406CA07-5CDA-4694-915D-881D802CAB3F}" srcOrd="8" destOrd="0" presId="urn:microsoft.com/office/officeart/2005/8/layout/process4"/>
    <dgm:cxn modelId="{34D3230D-6845-413C-807E-0CEC310E512F}" type="presParOf" srcId="{0406CA07-5CDA-4694-915D-881D802CAB3F}" destId="{4396B91D-4F46-4461-A768-E718044C73D9}" srcOrd="0" destOrd="0" presId="urn:microsoft.com/office/officeart/2005/8/layout/process4"/>
    <dgm:cxn modelId="{5227F130-EA18-45AC-B1C9-8D01A72572E9}" type="presParOf" srcId="{BCC92AC3-DAA6-4876-A081-C8B7EF794FFD}" destId="{21D6C51F-4A31-4511-9FA7-0B8C0114F894}" srcOrd="9" destOrd="0" presId="urn:microsoft.com/office/officeart/2005/8/layout/process4"/>
    <dgm:cxn modelId="{078BEC27-C479-4D05-BE50-803F921D969D}" type="presParOf" srcId="{BCC92AC3-DAA6-4876-A081-C8B7EF794FFD}" destId="{8A87FC93-60AB-4F65-9DBF-384713EC0575}" srcOrd="10" destOrd="0" presId="urn:microsoft.com/office/officeart/2005/8/layout/process4"/>
    <dgm:cxn modelId="{7857E210-8AFB-4D93-8808-012683A4F9FF}" type="presParOf" srcId="{8A87FC93-60AB-4F65-9DBF-384713EC0575}" destId="{6C320A3A-57B7-4B23-B9A6-8EE61DBDD9E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DEBDF7-8306-4E41-AF8B-3E70A1B0C20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08ED365-E873-413B-B5A8-82D0F02B32A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b="1" u="sng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Объявляется предостережение</a:t>
          </a:r>
          <a:r>
            <a:rPr lang="ru-RU" sz="1400" b="1" u="sng" dirty="0" smtClean="0">
              <a:solidFill>
                <a:schemeClr val="tx1"/>
              </a:solidFill>
              <a:latin typeface="+mn-lt"/>
            </a:rPr>
            <a:t>: </a:t>
          </a:r>
          <a:endParaRPr lang="ru-RU" sz="1400" b="1" u="sng" dirty="0">
            <a:solidFill>
              <a:schemeClr val="tx1"/>
            </a:solidFill>
            <a:latin typeface="+mn-lt"/>
          </a:endParaRPr>
        </a:p>
      </dgm:t>
    </dgm:pt>
    <dgm:pt modelId="{70FED79F-3755-4767-96BE-FF5BC09E5CE1}" type="parTrans" cxnId="{4A78BB3B-9B38-4016-A9A6-ACFCE6509491}">
      <dgm:prSet/>
      <dgm:spPr/>
      <dgm:t>
        <a:bodyPr/>
        <a:lstStyle/>
        <a:p>
          <a:endParaRPr lang="ru-RU"/>
        </a:p>
      </dgm:t>
    </dgm:pt>
    <dgm:pt modelId="{2DA50F0D-9162-4E60-8A96-459A169EA3F8}" type="sibTrans" cxnId="{4A78BB3B-9B38-4016-A9A6-ACFCE6509491}">
      <dgm:prSet/>
      <dgm:spPr/>
      <dgm:t>
        <a:bodyPr/>
        <a:lstStyle/>
        <a:p>
          <a:endParaRPr lang="ru-RU"/>
        </a:p>
      </dgm:t>
    </dgm:pt>
    <dgm:pt modelId="{9612F4C2-E53F-48AE-A95A-4AD6226A141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наличия у Рособрнадзора сведений о готовящихся нарушениях обязательных требований или признаках нарушений обязательных требований и (или) в случае отсутствия подтвержденных данных о том, что нарушение обязательных требований причинило вред (ущерб) охраняемым законом ценностям либо создало угрозу причинения вреда (ущерба) охраняемым законом ценностям, Рособрнадзор объявляет контролируемому лицу предостережение о недопустимости нарушения обязательных требований и предлагает принять меры по обеспечению соблюдения обязательных требований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52AAB9-BA35-4493-8B69-D012596969B4}" type="parTrans" cxnId="{0BE1FC01-2903-420D-A719-55B18E887FD0}">
      <dgm:prSet/>
      <dgm:spPr/>
      <dgm:t>
        <a:bodyPr/>
        <a:lstStyle/>
        <a:p>
          <a:endParaRPr lang="ru-RU"/>
        </a:p>
      </dgm:t>
    </dgm:pt>
    <dgm:pt modelId="{2FC67595-451E-4693-ABDD-569FF5E4D03F}" type="sibTrans" cxnId="{0BE1FC01-2903-420D-A719-55B18E887FD0}">
      <dgm:prSet/>
      <dgm:spPr/>
      <dgm:t>
        <a:bodyPr/>
        <a:lstStyle/>
        <a:p>
          <a:endParaRPr lang="ru-RU"/>
        </a:p>
      </dgm:t>
    </dgm:pt>
    <dgm:pt modelId="{11C1AE8E-2916-4803-9F03-63E69A9AD9C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Предостережение о недопустимости нарушения обязательных требований объявляется </a:t>
          </a:r>
          <a:br>
            <a:rPr lang="ru-RU" sz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направляется контролируемому лицу, и содержит указание на соответствующие обязательные требования, предусматривающий их нормативный правовой акт, информацию о том, какие конкретно действия (бездействие) контролируемого лица могут привести или приводят к нарушению обязательных требований, а также предложение о принятии мер по обеспечению соблюдения данных требований и не может содержать требование представления контролируемым лицом сведений и документов</a:t>
          </a:r>
          <a:endParaRPr lang="ru-RU" sz="13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0695DF-CDEA-4FDC-A492-2183778C237D}" type="parTrans" cxnId="{14CFA400-66E8-46E8-90DC-5DD6EC097755}">
      <dgm:prSet/>
      <dgm:spPr/>
      <dgm:t>
        <a:bodyPr/>
        <a:lstStyle/>
        <a:p>
          <a:endParaRPr lang="ru-RU"/>
        </a:p>
      </dgm:t>
    </dgm:pt>
    <dgm:pt modelId="{83837FB1-1AEF-489C-9412-2335BC506159}" type="sibTrans" cxnId="{14CFA400-66E8-46E8-90DC-5DD6EC097755}">
      <dgm:prSet/>
      <dgm:spPr/>
      <dgm:t>
        <a:bodyPr/>
        <a:lstStyle/>
        <a:p>
          <a:endParaRPr lang="ru-RU"/>
        </a:p>
      </dgm:t>
    </dgm:pt>
    <dgm:pt modelId="{DAC4910E-F5A4-4FAC-B8BD-42B1A70AF13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Контролируемое лицо в течение 10 рабочих дней со дня получения предостережения вправе подать </a:t>
          </a:r>
          <a:br>
            <a:rPr lang="ru-RU" sz="11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Рособрнадзор возражение в отношении указанного предостережения. В случае получения </a:t>
          </a:r>
          <a:br>
            <a:rPr lang="ru-RU" sz="11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контролируемого лица возражения в отношении предостережения Рособрнадзор рассматривает указанное возражение в течение 15 рабочих дней со дня его получения и информирует контролируемое лицо о результатах рассмотрения возражения в отношении предостережения по почте и (или) электронной почте и принимает одно из решений: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удовлетворить возражение в отношении предостережения в форме отмены объявленного предостережения;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отказать в удовлетворении возражения в отношении предостережения</a:t>
          </a:r>
        </a:p>
      </dgm:t>
    </dgm:pt>
    <dgm:pt modelId="{4FE62773-D388-4C60-9B1E-ADDA5341E9B3}" type="parTrans" cxnId="{834E51BD-0BA2-4534-9454-CE7965CA1BE7}">
      <dgm:prSet/>
      <dgm:spPr/>
      <dgm:t>
        <a:bodyPr/>
        <a:lstStyle/>
        <a:p>
          <a:endParaRPr lang="ru-RU"/>
        </a:p>
      </dgm:t>
    </dgm:pt>
    <dgm:pt modelId="{5EB35D3E-1904-4022-88BF-9D331DCABEEF}" type="sibTrans" cxnId="{834E51BD-0BA2-4534-9454-CE7965CA1BE7}">
      <dgm:prSet/>
      <dgm:spPr/>
      <dgm:t>
        <a:bodyPr/>
        <a:lstStyle/>
        <a:p>
          <a:endParaRPr lang="ru-RU"/>
        </a:p>
      </dgm:t>
    </dgm:pt>
    <dgm:pt modelId="{51EEBEA0-77F7-4CC8-AC20-81F206EA637E}" type="pres">
      <dgm:prSet presAssocID="{CADEBDF7-8306-4E41-AF8B-3E70A1B0C20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A94136-6594-4DA9-BA97-31876DEDAC3B}" type="pres">
      <dgm:prSet presAssocID="{CADEBDF7-8306-4E41-AF8B-3E70A1B0C20B}" presName="dummyMaxCanvas" presStyleCnt="0">
        <dgm:presLayoutVars/>
      </dgm:prSet>
      <dgm:spPr/>
    </dgm:pt>
    <dgm:pt modelId="{4E9881B4-02AE-4C02-960E-786BF812B5DD}" type="pres">
      <dgm:prSet presAssocID="{CADEBDF7-8306-4E41-AF8B-3E70A1B0C20B}" presName="FourNodes_1" presStyleLbl="node1" presStyleIdx="0" presStyleCnt="4" custScaleX="107878" custScaleY="45759" custLinFactNeighborX="5470" custLinFactNeighborY="-38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67459-FB0D-4FDB-9D15-303C1753BD7A}" type="pres">
      <dgm:prSet presAssocID="{CADEBDF7-8306-4E41-AF8B-3E70A1B0C20B}" presName="FourNodes_2" presStyleLbl="node1" presStyleIdx="1" presStyleCnt="4" custScaleX="125000" custScaleY="145598" custLinFactNeighborX="11490" custLinFactNeighborY="-42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5F51A-5E3D-4986-A685-0C7C60BF407A}" type="pres">
      <dgm:prSet presAssocID="{CADEBDF7-8306-4E41-AF8B-3E70A1B0C20B}" presName="FourNodes_3" presStyleLbl="node1" presStyleIdx="2" presStyleCnt="4" custScaleX="125000" custScaleY="129944" custLinFactNeighborX="-4683" custLinFactNeighborY="-24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89C6F-F572-4E10-BD63-6D6AAEA031B2}" type="pres">
      <dgm:prSet presAssocID="{CADEBDF7-8306-4E41-AF8B-3E70A1B0C20B}" presName="FourNodes_4" presStyleLbl="node1" presStyleIdx="3" presStyleCnt="4" custScaleX="124999" custScaleY="151941" custLinFactNeighborX="-8312" custLinFactNeighborY="-4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81875-E2DA-4448-96B6-0F1305EA869C}" type="pres">
      <dgm:prSet presAssocID="{CADEBDF7-8306-4E41-AF8B-3E70A1B0C20B}" presName="FourConn_1-2" presStyleLbl="fgAccFollowNode1" presStyleIdx="0" presStyleCnt="3" custScaleX="72074" custScaleY="100000" custLinFactX="13079" custLinFactNeighborX="100000" custLinFactNeighborY="-69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C24C2-CAAA-445B-AC90-D87F0A582497}" type="pres">
      <dgm:prSet presAssocID="{CADEBDF7-8306-4E41-AF8B-3E70A1B0C20B}" presName="FourConn_2-3" presStyleLbl="fgAccFollowNode1" presStyleIdx="1" presStyleCnt="3" custScaleX="62039" custScaleY="100000" custLinFactX="14038" custLinFactNeighborX="100000" custLinFactNeighborY="-17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EED5A-AE64-4386-AC26-177B4E82838B}" type="pres">
      <dgm:prSet presAssocID="{CADEBDF7-8306-4E41-AF8B-3E70A1B0C20B}" presName="FourConn_3-4" presStyleLbl="fgAccFollowNode1" presStyleIdx="2" presStyleCnt="3" custScaleX="84391" custLinFactX="14292" custLinFactNeighborX="100000" custLinFactNeighborY="-17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DD0CB-4189-4128-87E4-18468FE974F0}" type="pres">
      <dgm:prSet presAssocID="{CADEBDF7-8306-4E41-AF8B-3E70A1B0C20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7AEB3-B9CE-47BD-8B62-AC808347DED2}" type="pres">
      <dgm:prSet presAssocID="{CADEBDF7-8306-4E41-AF8B-3E70A1B0C20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0D433-95DC-4486-AE99-21954A2F2713}" type="pres">
      <dgm:prSet presAssocID="{CADEBDF7-8306-4E41-AF8B-3E70A1B0C20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DE795-591D-44B6-A803-BFA6760047B2}" type="pres">
      <dgm:prSet presAssocID="{CADEBDF7-8306-4E41-AF8B-3E70A1B0C20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78BB3B-9B38-4016-A9A6-ACFCE6509491}" srcId="{CADEBDF7-8306-4E41-AF8B-3E70A1B0C20B}" destId="{208ED365-E873-413B-B5A8-82D0F02B32A7}" srcOrd="0" destOrd="0" parTransId="{70FED79F-3755-4767-96BE-FF5BC09E5CE1}" sibTransId="{2DA50F0D-9162-4E60-8A96-459A169EA3F8}"/>
    <dgm:cxn modelId="{0BE1FC01-2903-420D-A719-55B18E887FD0}" srcId="{CADEBDF7-8306-4E41-AF8B-3E70A1B0C20B}" destId="{9612F4C2-E53F-48AE-A95A-4AD6226A1419}" srcOrd="1" destOrd="0" parTransId="{B652AAB9-BA35-4493-8B69-D012596969B4}" sibTransId="{2FC67595-451E-4693-ABDD-569FF5E4D03F}"/>
    <dgm:cxn modelId="{F78718A0-0C0F-4CC8-8414-46F76ED62DBE}" type="presOf" srcId="{11C1AE8E-2916-4803-9F03-63E69A9AD9C1}" destId="{9D80D433-95DC-4486-AE99-21954A2F2713}" srcOrd="1" destOrd="0" presId="urn:microsoft.com/office/officeart/2005/8/layout/vProcess5"/>
    <dgm:cxn modelId="{935DDFE9-50B7-493B-A3F8-866996A041B1}" type="presOf" srcId="{9612F4C2-E53F-48AE-A95A-4AD6226A1419}" destId="{CE667459-FB0D-4FDB-9D15-303C1753BD7A}" srcOrd="0" destOrd="0" presId="urn:microsoft.com/office/officeart/2005/8/layout/vProcess5"/>
    <dgm:cxn modelId="{76B1FD1A-0643-4BB8-B040-DF3146F8FBBC}" type="presOf" srcId="{11C1AE8E-2916-4803-9F03-63E69A9AD9C1}" destId="{CEF5F51A-5E3D-4986-A685-0C7C60BF407A}" srcOrd="0" destOrd="0" presId="urn:microsoft.com/office/officeart/2005/8/layout/vProcess5"/>
    <dgm:cxn modelId="{7865C23A-9C7A-4585-B31E-2DC25BC6F30D}" type="presOf" srcId="{83837FB1-1AEF-489C-9412-2335BC506159}" destId="{138EED5A-AE64-4386-AC26-177B4E82838B}" srcOrd="0" destOrd="0" presId="urn:microsoft.com/office/officeart/2005/8/layout/vProcess5"/>
    <dgm:cxn modelId="{834E51BD-0BA2-4534-9454-CE7965CA1BE7}" srcId="{CADEBDF7-8306-4E41-AF8B-3E70A1B0C20B}" destId="{DAC4910E-F5A4-4FAC-B8BD-42B1A70AF131}" srcOrd="3" destOrd="0" parTransId="{4FE62773-D388-4C60-9B1E-ADDA5341E9B3}" sibTransId="{5EB35D3E-1904-4022-88BF-9D331DCABEEF}"/>
    <dgm:cxn modelId="{ECCB0CDD-55D7-4FDA-BA31-A905CCA97323}" type="presOf" srcId="{DAC4910E-F5A4-4FAC-B8BD-42B1A70AF131}" destId="{B0CDE795-591D-44B6-A803-BFA6760047B2}" srcOrd="1" destOrd="0" presId="urn:microsoft.com/office/officeart/2005/8/layout/vProcess5"/>
    <dgm:cxn modelId="{AFBE3325-F3CE-4D9B-B9B8-0C0857607956}" type="presOf" srcId="{CADEBDF7-8306-4E41-AF8B-3E70A1B0C20B}" destId="{51EEBEA0-77F7-4CC8-AC20-81F206EA637E}" srcOrd="0" destOrd="0" presId="urn:microsoft.com/office/officeart/2005/8/layout/vProcess5"/>
    <dgm:cxn modelId="{71B0970E-D649-4BD7-BB85-F3476720F3B9}" type="presOf" srcId="{208ED365-E873-413B-B5A8-82D0F02B32A7}" destId="{792DD0CB-4189-4128-87E4-18468FE974F0}" srcOrd="1" destOrd="0" presId="urn:microsoft.com/office/officeart/2005/8/layout/vProcess5"/>
    <dgm:cxn modelId="{70199963-4AE1-4AFC-87D0-B373FC2B5680}" type="presOf" srcId="{208ED365-E873-413B-B5A8-82D0F02B32A7}" destId="{4E9881B4-02AE-4C02-960E-786BF812B5DD}" srcOrd="0" destOrd="0" presId="urn:microsoft.com/office/officeart/2005/8/layout/vProcess5"/>
    <dgm:cxn modelId="{28FB7C43-E75D-40EB-B52D-9A70DEB97419}" type="presOf" srcId="{2FC67595-451E-4693-ABDD-569FF5E4D03F}" destId="{ACBC24C2-CAAA-445B-AC90-D87F0A582497}" srcOrd="0" destOrd="0" presId="urn:microsoft.com/office/officeart/2005/8/layout/vProcess5"/>
    <dgm:cxn modelId="{AD93329A-CD5D-4D32-944B-01CE420F82D1}" type="presOf" srcId="{9612F4C2-E53F-48AE-A95A-4AD6226A1419}" destId="{77D7AEB3-B9CE-47BD-8B62-AC808347DED2}" srcOrd="1" destOrd="0" presId="urn:microsoft.com/office/officeart/2005/8/layout/vProcess5"/>
    <dgm:cxn modelId="{2B8A0AE7-95C1-4917-A01C-59A06DC6F4B5}" type="presOf" srcId="{DAC4910E-F5A4-4FAC-B8BD-42B1A70AF131}" destId="{99589C6F-F572-4E10-BD63-6D6AAEA031B2}" srcOrd="0" destOrd="0" presId="urn:microsoft.com/office/officeart/2005/8/layout/vProcess5"/>
    <dgm:cxn modelId="{447B641E-DD09-495E-A92F-ACA113C77FC0}" type="presOf" srcId="{2DA50F0D-9162-4E60-8A96-459A169EA3F8}" destId="{EAD81875-E2DA-4448-96B6-0F1305EA869C}" srcOrd="0" destOrd="0" presId="urn:microsoft.com/office/officeart/2005/8/layout/vProcess5"/>
    <dgm:cxn modelId="{14CFA400-66E8-46E8-90DC-5DD6EC097755}" srcId="{CADEBDF7-8306-4E41-AF8B-3E70A1B0C20B}" destId="{11C1AE8E-2916-4803-9F03-63E69A9AD9C1}" srcOrd="2" destOrd="0" parTransId="{080695DF-CDEA-4FDC-A492-2183778C237D}" sibTransId="{83837FB1-1AEF-489C-9412-2335BC506159}"/>
    <dgm:cxn modelId="{C1B5C52E-A83F-483E-AECF-A01ADD93199C}" type="presParOf" srcId="{51EEBEA0-77F7-4CC8-AC20-81F206EA637E}" destId="{B7A94136-6594-4DA9-BA97-31876DEDAC3B}" srcOrd="0" destOrd="0" presId="urn:microsoft.com/office/officeart/2005/8/layout/vProcess5"/>
    <dgm:cxn modelId="{600718B9-6253-4930-99D1-615FA9F94AD4}" type="presParOf" srcId="{51EEBEA0-77F7-4CC8-AC20-81F206EA637E}" destId="{4E9881B4-02AE-4C02-960E-786BF812B5DD}" srcOrd="1" destOrd="0" presId="urn:microsoft.com/office/officeart/2005/8/layout/vProcess5"/>
    <dgm:cxn modelId="{58D2A3B3-7404-41DF-A964-D6CC3443A707}" type="presParOf" srcId="{51EEBEA0-77F7-4CC8-AC20-81F206EA637E}" destId="{CE667459-FB0D-4FDB-9D15-303C1753BD7A}" srcOrd="2" destOrd="0" presId="urn:microsoft.com/office/officeart/2005/8/layout/vProcess5"/>
    <dgm:cxn modelId="{3CD8FCBD-86B0-4609-8219-A0976EDFF557}" type="presParOf" srcId="{51EEBEA0-77F7-4CC8-AC20-81F206EA637E}" destId="{CEF5F51A-5E3D-4986-A685-0C7C60BF407A}" srcOrd="3" destOrd="0" presId="urn:microsoft.com/office/officeart/2005/8/layout/vProcess5"/>
    <dgm:cxn modelId="{E2A0A599-8C29-4AF4-8AE5-9BBBE11D882D}" type="presParOf" srcId="{51EEBEA0-77F7-4CC8-AC20-81F206EA637E}" destId="{99589C6F-F572-4E10-BD63-6D6AAEA031B2}" srcOrd="4" destOrd="0" presId="urn:microsoft.com/office/officeart/2005/8/layout/vProcess5"/>
    <dgm:cxn modelId="{A59B2C7E-CFA3-4B80-96A5-BFD32A7E4468}" type="presParOf" srcId="{51EEBEA0-77F7-4CC8-AC20-81F206EA637E}" destId="{EAD81875-E2DA-4448-96B6-0F1305EA869C}" srcOrd="5" destOrd="0" presId="urn:microsoft.com/office/officeart/2005/8/layout/vProcess5"/>
    <dgm:cxn modelId="{2E72C452-1901-420A-A8E5-EA16E7E2FDC9}" type="presParOf" srcId="{51EEBEA0-77F7-4CC8-AC20-81F206EA637E}" destId="{ACBC24C2-CAAA-445B-AC90-D87F0A582497}" srcOrd="6" destOrd="0" presId="urn:microsoft.com/office/officeart/2005/8/layout/vProcess5"/>
    <dgm:cxn modelId="{364580CE-DA2B-4768-BC88-7BD00D4656AE}" type="presParOf" srcId="{51EEBEA0-77F7-4CC8-AC20-81F206EA637E}" destId="{138EED5A-AE64-4386-AC26-177B4E82838B}" srcOrd="7" destOrd="0" presId="urn:microsoft.com/office/officeart/2005/8/layout/vProcess5"/>
    <dgm:cxn modelId="{C2C041D7-27AD-4DBA-AC6C-D950C43C37AB}" type="presParOf" srcId="{51EEBEA0-77F7-4CC8-AC20-81F206EA637E}" destId="{792DD0CB-4189-4128-87E4-18468FE974F0}" srcOrd="8" destOrd="0" presId="urn:microsoft.com/office/officeart/2005/8/layout/vProcess5"/>
    <dgm:cxn modelId="{6F4D5273-D04B-400D-89F8-B0A06687AB33}" type="presParOf" srcId="{51EEBEA0-77F7-4CC8-AC20-81F206EA637E}" destId="{77D7AEB3-B9CE-47BD-8B62-AC808347DED2}" srcOrd="9" destOrd="0" presId="urn:microsoft.com/office/officeart/2005/8/layout/vProcess5"/>
    <dgm:cxn modelId="{B0CD244B-5F18-4AE9-A662-BBB9992BA41C}" type="presParOf" srcId="{51EEBEA0-77F7-4CC8-AC20-81F206EA637E}" destId="{9D80D433-95DC-4486-AE99-21954A2F2713}" srcOrd="10" destOrd="0" presId="urn:microsoft.com/office/officeart/2005/8/layout/vProcess5"/>
    <dgm:cxn modelId="{19095B10-52A4-44F9-A6CA-43A834D06513}" type="presParOf" srcId="{51EEBEA0-77F7-4CC8-AC20-81F206EA637E}" destId="{B0CDE795-591D-44B6-A803-BFA6760047B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343208-2CC5-46E2-B2E0-805FA1F9B071}" type="doc">
      <dgm:prSet loTypeId="urn:microsoft.com/office/officeart/2005/8/layout/list1" loCatId="list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6FC1F45-51F3-45EA-9FC0-DB55DCADBE85}">
      <dgm:prSet phldrT="[Текст]" custT="1"/>
      <dgm:spPr/>
      <dgm:t>
        <a:bodyPr/>
        <a:lstStyle/>
        <a:p>
          <a:pPr algn="just"/>
          <a:r>
            <a:rPr lang="ru-RU" sz="1200" dirty="0" smtClean="0"/>
            <a:t>В соответствии с Федеральным законом № 248-ФЗ </a:t>
          </a:r>
          <a:r>
            <a:rPr lang="ru-RU" sz="1200" b="1" u="sng" dirty="0" smtClean="0"/>
            <a:t>(в редакции Федерального закона от 04.08.2023 года № 483-ФЗ </a:t>
          </a:r>
          <a:r>
            <a:rPr lang="ru-RU" sz="1200" dirty="0" smtClean="0"/>
            <a:t>«О внесении изменений в статью 52 Федерального закона «О государственном контроле (надзоре) и муниципальном контроле в Российской Федерации» и статью 4 Федерального закона «О внесении изменений в отдельные законодательные акты Российской Федерации») </a:t>
          </a:r>
          <a:r>
            <a:rPr lang="ru-RU" sz="1200" b="1" u="sng" dirty="0" smtClean="0">
              <a:solidFill>
                <a:srgbClr val="FF0000"/>
              </a:solidFill>
            </a:rPr>
            <a:t>контролируемое лицо вправе обратиться в Рособрнадзор с заявлением о проведении в отношении его профилактического визита.</a:t>
          </a:r>
          <a:endParaRPr lang="ru-RU" sz="1200" b="1" u="sng" dirty="0">
            <a:solidFill>
              <a:srgbClr val="FF0000"/>
            </a:solidFill>
          </a:endParaRPr>
        </a:p>
      </dgm:t>
    </dgm:pt>
    <dgm:pt modelId="{946AF003-57C0-4A86-AC67-44F16E023EF5}" type="parTrans" cxnId="{9FD81203-3A41-48C1-B69B-230446BB2C53}">
      <dgm:prSet/>
      <dgm:spPr/>
      <dgm:t>
        <a:bodyPr/>
        <a:lstStyle/>
        <a:p>
          <a:endParaRPr lang="ru-RU"/>
        </a:p>
      </dgm:t>
    </dgm:pt>
    <dgm:pt modelId="{FD3876C4-B98E-4E79-8E8E-6D027BD98834}" type="sibTrans" cxnId="{9FD81203-3A41-48C1-B69B-230446BB2C53}">
      <dgm:prSet/>
      <dgm:spPr/>
      <dgm:t>
        <a:bodyPr/>
        <a:lstStyle/>
        <a:p>
          <a:endParaRPr lang="ru-RU"/>
        </a:p>
      </dgm:t>
    </dgm:pt>
    <dgm:pt modelId="{50A07082-8F15-4FF2-B6AA-7D6351BEAFB3}">
      <dgm:prSet phldrT="[Текст]" custT="1"/>
      <dgm:spPr/>
      <dgm:t>
        <a:bodyPr/>
        <a:lstStyle/>
        <a:p>
          <a:pPr algn="just"/>
          <a:r>
            <a:rPr lang="ru-RU" sz="1300" dirty="0" smtClean="0"/>
            <a:t>Рособрнадзор </a:t>
          </a:r>
          <a:r>
            <a:rPr lang="ru-RU" sz="1300" b="1" u="sng" dirty="0" smtClean="0"/>
            <a:t>рассматривает заявление контролируемого лица в течение десяти рабочих дней с даты регистрации указанного заявления</a:t>
          </a:r>
          <a:r>
            <a:rPr lang="ru-RU" sz="1300" dirty="0" smtClean="0"/>
            <a:t> и принимает решение о проведении профилактического визита либо об отказе в его проведении </a:t>
          </a:r>
          <a:br>
            <a:rPr lang="ru-RU" sz="1300" dirty="0" smtClean="0"/>
          </a:br>
          <a:r>
            <a:rPr lang="ru-RU" sz="1300" dirty="0" smtClean="0"/>
            <a:t>с учетом материальных, финансовых и кадровых ресурсов, категории риска объекта контроля, о чем уведомляет контролируемое лицо</a:t>
          </a:r>
          <a:endParaRPr lang="ru-RU" sz="1300" dirty="0"/>
        </a:p>
      </dgm:t>
    </dgm:pt>
    <dgm:pt modelId="{A5FE0031-72DA-41B9-917C-7C8003DDA068}" type="parTrans" cxnId="{CE79E9C1-0021-4749-8D52-A5D6D92470BD}">
      <dgm:prSet/>
      <dgm:spPr/>
      <dgm:t>
        <a:bodyPr/>
        <a:lstStyle/>
        <a:p>
          <a:endParaRPr lang="ru-RU"/>
        </a:p>
      </dgm:t>
    </dgm:pt>
    <dgm:pt modelId="{F01060CF-0BDF-4E33-80EE-0D85B6E491F4}" type="sibTrans" cxnId="{CE79E9C1-0021-4749-8D52-A5D6D92470BD}">
      <dgm:prSet/>
      <dgm:spPr/>
      <dgm:t>
        <a:bodyPr/>
        <a:lstStyle/>
        <a:p>
          <a:endParaRPr lang="ru-RU"/>
        </a:p>
      </dgm:t>
    </dgm:pt>
    <dgm:pt modelId="{43EBBC54-A1A7-4E36-B7A1-2CAD3C45DBD0}">
      <dgm:prSet phldrT="[Текст]" custT="1"/>
      <dgm:spPr/>
      <dgm:t>
        <a:bodyPr/>
        <a:lstStyle/>
        <a:p>
          <a:r>
            <a:rPr lang="ru-RU" sz="1200" b="1" u="sng" dirty="0" smtClean="0"/>
            <a:t>В случае принятия решения о проведении профилактического визита</a:t>
          </a:r>
          <a:r>
            <a:rPr lang="ru-RU" sz="1200" dirty="0" smtClean="0"/>
            <a:t> по заявлению контролируемого лица  Рособрнадзор </a:t>
          </a:r>
          <a:br>
            <a:rPr lang="ru-RU" sz="1200" dirty="0" smtClean="0"/>
          </a:br>
          <a:r>
            <a:rPr lang="ru-RU" sz="1200" b="1" u="sng" dirty="0" smtClean="0"/>
            <a:t>в течение двадцати рабочих дней согласовывает дату проведения профилактического визита с контролируемым лицом </a:t>
          </a:r>
          <a:r>
            <a:rPr lang="ru-RU" sz="1200" dirty="0" smtClean="0"/>
            <a:t>любым способом, обеспечивающим фиксирование такого согласования, и обеспечивает включение такого профилактического визита в программу профилактики рисков причинения вреда (ущерба) охраняемым законом ценностям, которая размещена на официальном сайте</a:t>
          </a:r>
          <a:endParaRPr lang="ru-RU" sz="1200" dirty="0"/>
        </a:p>
      </dgm:t>
    </dgm:pt>
    <dgm:pt modelId="{AC0784EC-A349-453E-B3D3-BC6B93F4A68D}" type="parTrans" cxnId="{0DD4CA78-09FA-4318-ACE0-03836FDA0A67}">
      <dgm:prSet/>
      <dgm:spPr/>
      <dgm:t>
        <a:bodyPr/>
        <a:lstStyle/>
        <a:p>
          <a:endParaRPr lang="ru-RU"/>
        </a:p>
      </dgm:t>
    </dgm:pt>
    <dgm:pt modelId="{2C911956-3DB5-4DDB-B6B6-05F6210C334C}" type="sibTrans" cxnId="{0DD4CA78-09FA-4318-ACE0-03836FDA0A67}">
      <dgm:prSet/>
      <dgm:spPr/>
      <dgm:t>
        <a:bodyPr/>
        <a:lstStyle/>
        <a:p>
          <a:endParaRPr lang="ru-RU"/>
        </a:p>
      </dgm:t>
    </dgm:pt>
    <dgm:pt modelId="{74EEDB2E-624D-478E-90B8-F0DDA30B1A1F}" type="pres">
      <dgm:prSet presAssocID="{9B343208-2CC5-46E2-B2E0-805FA1F9B0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3DB4CC-B8A3-4BCF-B577-1312D5E2CE3D}" type="pres">
      <dgm:prSet presAssocID="{36FC1F45-51F3-45EA-9FC0-DB55DCADBE85}" presName="parentLin" presStyleCnt="0"/>
      <dgm:spPr/>
    </dgm:pt>
    <dgm:pt modelId="{28037F1D-F195-43CE-8545-B142C9A17F2F}" type="pres">
      <dgm:prSet presAssocID="{36FC1F45-51F3-45EA-9FC0-DB55DCADBE8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57898CB-CC5D-49DE-9B1E-0FCA323956E2}" type="pres">
      <dgm:prSet presAssocID="{36FC1F45-51F3-45EA-9FC0-DB55DCADBE85}" presName="parentText" presStyleLbl="node1" presStyleIdx="0" presStyleCnt="3" custScaleX="1306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8DC9F-7353-49E2-81F7-45D3B873C828}" type="pres">
      <dgm:prSet presAssocID="{36FC1F45-51F3-45EA-9FC0-DB55DCADBE85}" presName="negativeSpace" presStyleCnt="0"/>
      <dgm:spPr/>
    </dgm:pt>
    <dgm:pt modelId="{F70748FA-4B8B-4ACA-8BC6-819F341EF6C3}" type="pres">
      <dgm:prSet presAssocID="{36FC1F45-51F3-45EA-9FC0-DB55DCADBE85}" presName="childText" presStyleLbl="conFgAcc1" presStyleIdx="0" presStyleCnt="3">
        <dgm:presLayoutVars>
          <dgm:bulletEnabled val="1"/>
        </dgm:presLayoutVars>
      </dgm:prSet>
      <dgm:spPr/>
    </dgm:pt>
    <dgm:pt modelId="{2E5AC26B-FAA4-4ADD-AA52-0FDB1903CF4E}" type="pres">
      <dgm:prSet presAssocID="{FD3876C4-B98E-4E79-8E8E-6D027BD98834}" presName="spaceBetweenRectangles" presStyleCnt="0"/>
      <dgm:spPr/>
    </dgm:pt>
    <dgm:pt modelId="{E48192E5-678F-4AE2-AD2E-7536877E3F3B}" type="pres">
      <dgm:prSet presAssocID="{50A07082-8F15-4FF2-B6AA-7D6351BEAFB3}" presName="parentLin" presStyleCnt="0"/>
      <dgm:spPr/>
    </dgm:pt>
    <dgm:pt modelId="{86E1C9D9-6A10-46CD-9A38-1096C7C7C048}" type="pres">
      <dgm:prSet presAssocID="{50A07082-8F15-4FF2-B6AA-7D6351BEAFB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A86A282-DD95-4712-9747-8D208EE3F346}" type="pres">
      <dgm:prSet presAssocID="{50A07082-8F15-4FF2-B6AA-7D6351BEAFB3}" presName="parentText" presStyleLbl="node1" presStyleIdx="1" presStyleCnt="3" custScaleX="1306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E919E-3FD7-468E-9DE7-112FDDA64589}" type="pres">
      <dgm:prSet presAssocID="{50A07082-8F15-4FF2-B6AA-7D6351BEAFB3}" presName="negativeSpace" presStyleCnt="0"/>
      <dgm:spPr/>
    </dgm:pt>
    <dgm:pt modelId="{372A1F19-6F1D-4D50-83B0-B0AB2C3EEB41}" type="pres">
      <dgm:prSet presAssocID="{50A07082-8F15-4FF2-B6AA-7D6351BEAFB3}" presName="childText" presStyleLbl="conFgAcc1" presStyleIdx="1" presStyleCnt="3">
        <dgm:presLayoutVars>
          <dgm:bulletEnabled val="1"/>
        </dgm:presLayoutVars>
      </dgm:prSet>
      <dgm:spPr/>
    </dgm:pt>
    <dgm:pt modelId="{E7016FFD-7E76-47F7-8A3D-501DE13DFEE0}" type="pres">
      <dgm:prSet presAssocID="{F01060CF-0BDF-4E33-80EE-0D85B6E491F4}" presName="spaceBetweenRectangles" presStyleCnt="0"/>
      <dgm:spPr/>
    </dgm:pt>
    <dgm:pt modelId="{E2A4070A-6C67-4350-85B7-915A5C1F09F5}" type="pres">
      <dgm:prSet presAssocID="{43EBBC54-A1A7-4E36-B7A1-2CAD3C45DBD0}" presName="parentLin" presStyleCnt="0"/>
      <dgm:spPr/>
    </dgm:pt>
    <dgm:pt modelId="{C8FD5163-1E82-450E-860A-9805A392259A}" type="pres">
      <dgm:prSet presAssocID="{43EBBC54-A1A7-4E36-B7A1-2CAD3C45DBD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EB1700A-1C3C-429E-A880-81F2632D394C}" type="pres">
      <dgm:prSet presAssocID="{43EBBC54-A1A7-4E36-B7A1-2CAD3C45DBD0}" presName="parentText" presStyleLbl="node1" presStyleIdx="2" presStyleCnt="3" custScaleX="1319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5CEC7-3E04-4F07-9BD1-340A01C0B483}" type="pres">
      <dgm:prSet presAssocID="{43EBBC54-A1A7-4E36-B7A1-2CAD3C45DBD0}" presName="negativeSpace" presStyleCnt="0"/>
      <dgm:spPr/>
    </dgm:pt>
    <dgm:pt modelId="{F17B35C9-756B-402C-A233-E4D5D0D458AA}" type="pres">
      <dgm:prSet presAssocID="{43EBBC54-A1A7-4E36-B7A1-2CAD3C45DBD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6E588B7-9A7A-44A9-BAC7-8658D0FC6FB3}" type="presOf" srcId="{43EBBC54-A1A7-4E36-B7A1-2CAD3C45DBD0}" destId="{AEB1700A-1C3C-429E-A880-81F2632D394C}" srcOrd="1" destOrd="0" presId="urn:microsoft.com/office/officeart/2005/8/layout/list1"/>
    <dgm:cxn modelId="{0C3A5078-0F3E-4960-84F5-34BAEE5545E3}" type="presOf" srcId="{36FC1F45-51F3-45EA-9FC0-DB55DCADBE85}" destId="{957898CB-CC5D-49DE-9B1E-0FCA323956E2}" srcOrd="1" destOrd="0" presId="urn:microsoft.com/office/officeart/2005/8/layout/list1"/>
    <dgm:cxn modelId="{ECBED617-6A71-4A0C-9CD8-D55A2C183DE0}" type="presOf" srcId="{9B343208-2CC5-46E2-B2E0-805FA1F9B071}" destId="{74EEDB2E-624D-478E-90B8-F0DDA30B1A1F}" srcOrd="0" destOrd="0" presId="urn:microsoft.com/office/officeart/2005/8/layout/list1"/>
    <dgm:cxn modelId="{CE79E9C1-0021-4749-8D52-A5D6D92470BD}" srcId="{9B343208-2CC5-46E2-B2E0-805FA1F9B071}" destId="{50A07082-8F15-4FF2-B6AA-7D6351BEAFB3}" srcOrd="1" destOrd="0" parTransId="{A5FE0031-72DA-41B9-917C-7C8003DDA068}" sibTransId="{F01060CF-0BDF-4E33-80EE-0D85B6E491F4}"/>
    <dgm:cxn modelId="{719CF517-B656-47E9-A736-8E976D433471}" type="presOf" srcId="{50A07082-8F15-4FF2-B6AA-7D6351BEAFB3}" destId="{3A86A282-DD95-4712-9747-8D208EE3F346}" srcOrd="1" destOrd="0" presId="urn:microsoft.com/office/officeart/2005/8/layout/list1"/>
    <dgm:cxn modelId="{0DD4CA78-09FA-4318-ACE0-03836FDA0A67}" srcId="{9B343208-2CC5-46E2-B2E0-805FA1F9B071}" destId="{43EBBC54-A1A7-4E36-B7A1-2CAD3C45DBD0}" srcOrd="2" destOrd="0" parTransId="{AC0784EC-A349-453E-B3D3-BC6B93F4A68D}" sibTransId="{2C911956-3DB5-4DDB-B6B6-05F6210C334C}"/>
    <dgm:cxn modelId="{D1D0545D-9567-442D-8256-F761645428C1}" type="presOf" srcId="{50A07082-8F15-4FF2-B6AA-7D6351BEAFB3}" destId="{86E1C9D9-6A10-46CD-9A38-1096C7C7C048}" srcOrd="0" destOrd="0" presId="urn:microsoft.com/office/officeart/2005/8/layout/list1"/>
    <dgm:cxn modelId="{A0B2B7BF-C4C5-4DB1-AC44-6895420A0479}" type="presOf" srcId="{36FC1F45-51F3-45EA-9FC0-DB55DCADBE85}" destId="{28037F1D-F195-43CE-8545-B142C9A17F2F}" srcOrd="0" destOrd="0" presId="urn:microsoft.com/office/officeart/2005/8/layout/list1"/>
    <dgm:cxn modelId="{9FD81203-3A41-48C1-B69B-230446BB2C53}" srcId="{9B343208-2CC5-46E2-B2E0-805FA1F9B071}" destId="{36FC1F45-51F3-45EA-9FC0-DB55DCADBE85}" srcOrd="0" destOrd="0" parTransId="{946AF003-57C0-4A86-AC67-44F16E023EF5}" sibTransId="{FD3876C4-B98E-4E79-8E8E-6D027BD98834}"/>
    <dgm:cxn modelId="{C6055837-E4AA-4651-94B7-A32B17836CAD}" type="presOf" srcId="{43EBBC54-A1A7-4E36-B7A1-2CAD3C45DBD0}" destId="{C8FD5163-1E82-450E-860A-9805A392259A}" srcOrd="0" destOrd="0" presId="urn:microsoft.com/office/officeart/2005/8/layout/list1"/>
    <dgm:cxn modelId="{C9F2A751-B927-4AA7-8659-AAD8C73183D3}" type="presParOf" srcId="{74EEDB2E-624D-478E-90B8-F0DDA30B1A1F}" destId="{A83DB4CC-B8A3-4BCF-B577-1312D5E2CE3D}" srcOrd="0" destOrd="0" presId="urn:microsoft.com/office/officeart/2005/8/layout/list1"/>
    <dgm:cxn modelId="{35D7CFAB-D7FF-4F21-9649-5677BB469B2B}" type="presParOf" srcId="{A83DB4CC-B8A3-4BCF-B577-1312D5E2CE3D}" destId="{28037F1D-F195-43CE-8545-B142C9A17F2F}" srcOrd="0" destOrd="0" presId="urn:microsoft.com/office/officeart/2005/8/layout/list1"/>
    <dgm:cxn modelId="{22EE72A7-157C-4716-8786-6EBBF1858319}" type="presParOf" srcId="{A83DB4CC-B8A3-4BCF-B577-1312D5E2CE3D}" destId="{957898CB-CC5D-49DE-9B1E-0FCA323956E2}" srcOrd="1" destOrd="0" presId="urn:microsoft.com/office/officeart/2005/8/layout/list1"/>
    <dgm:cxn modelId="{D758103A-5A57-4608-B1AE-489B9ECD7678}" type="presParOf" srcId="{74EEDB2E-624D-478E-90B8-F0DDA30B1A1F}" destId="{E618DC9F-7353-49E2-81F7-45D3B873C828}" srcOrd="1" destOrd="0" presId="urn:microsoft.com/office/officeart/2005/8/layout/list1"/>
    <dgm:cxn modelId="{EDBCE687-01CA-4B01-B235-5D7E051CD43B}" type="presParOf" srcId="{74EEDB2E-624D-478E-90B8-F0DDA30B1A1F}" destId="{F70748FA-4B8B-4ACA-8BC6-819F341EF6C3}" srcOrd="2" destOrd="0" presId="urn:microsoft.com/office/officeart/2005/8/layout/list1"/>
    <dgm:cxn modelId="{77F4FB71-4049-4B94-94A9-1DE5CFF0EE19}" type="presParOf" srcId="{74EEDB2E-624D-478E-90B8-F0DDA30B1A1F}" destId="{2E5AC26B-FAA4-4ADD-AA52-0FDB1903CF4E}" srcOrd="3" destOrd="0" presId="urn:microsoft.com/office/officeart/2005/8/layout/list1"/>
    <dgm:cxn modelId="{173C045C-B931-4974-B07B-AA4E088948BA}" type="presParOf" srcId="{74EEDB2E-624D-478E-90B8-F0DDA30B1A1F}" destId="{E48192E5-678F-4AE2-AD2E-7536877E3F3B}" srcOrd="4" destOrd="0" presId="urn:microsoft.com/office/officeart/2005/8/layout/list1"/>
    <dgm:cxn modelId="{80CAED2D-F90C-4C6D-8C13-E90D9FD72096}" type="presParOf" srcId="{E48192E5-678F-4AE2-AD2E-7536877E3F3B}" destId="{86E1C9D9-6A10-46CD-9A38-1096C7C7C048}" srcOrd="0" destOrd="0" presId="urn:microsoft.com/office/officeart/2005/8/layout/list1"/>
    <dgm:cxn modelId="{6AABFCA6-747D-478D-9353-8F17E268212F}" type="presParOf" srcId="{E48192E5-678F-4AE2-AD2E-7536877E3F3B}" destId="{3A86A282-DD95-4712-9747-8D208EE3F346}" srcOrd="1" destOrd="0" presId="urn:microsoft.com/office/officeart/2005/8/layout/list1"/>
    <dgm:cxn modelId="{F438E8BB-2339-49AE-ADE3-7853A44DC805}" type="presParOf" srcId="{74EEDB2E-624D-478E-90B8-F0DDA30B1A1F}" destId="{EBBE919E-3FD7-468E-9DE7-112FDDA64589}" srcOrd="5" destOrd="0" presId="urn:microsoft.com/office/officeart/2005/8/layout/list1"/>
    <dgm:cxn modelId="{5B01ED72-7BC6-4AE0-8DB1-22E14BADCCAE}" type="presParOf" srcId="{74EEDB2E-624D-478E-90B8-F0DDA30B1A1F}" destId="{372A1F19-6F1D-4D50-83B0-B0AB2C3EEB41}" srcOrd="6" destOrd="0" presId="urn:microsoft.com/office/officeart/2005/8/layout/list1"/>
    <dgm:cxn modelId="{88E113CC-A4F7-40C7-BAFE-C74709185034}" type="presParOf" srcId="{74EEDB2E-624D-478E-90B8-F0DDA30B1A1F}" destId="{E7016FFD-7E76-47F7-8A3D-501DE13DFEE0}" srcOrd="7" destOrd="0" presId="urn:microsoft.com/office/officeart/2005/8/layout/list1"/>
    <dgm:cxn modelId="{DDDCDCC3-8F22-4206-AB39-840F387D7D1A}" type="presParOf" srcId="{74EEDB2E-624D-478E-90B8-F0DDA30B1A1F}" destId="{E2A4070A-6C67-4350-85B7-915A5C1F09F5}" srcOrd="8" destOrd="0" presId="urn:microsoft.com/office/officeart/2005/8/layout/list1"/>
    <dgm:cxn modelId="{5BF88471-1D31-4FD5-AE21-D58F4344172F}" type="presParOf" srcId="{E2A4070A-6C67-4350-85B7-915A5C1F09F5}" destId="{C8FD5163-1E82-450E-860A-9805A392259A}" srcOrd="0" destOrd="0" presId="urn:microsoft.com/office/officeart/2005/8/layout/list1"/>
    <dgm:cxn modelId="{DD515B66-F1AF-4B73-AD08-16055B486FF4}" type="presParOf" srcId="{E2A4070A-6C67-4350-85B7-915A5C1F09F5}" destId="{AEB1700A-1C3C-429E-A880-81F2632D394C}" srcOrd="1" destOrd="0" presId="urn:microsoft.com/office/officeart/2005/8/layout/list1"/>
    <dgm:cxn modelId="{CAAA05F0-9C84-4039-9E66-35156A3CDE9F}" type="presParOf" srcId="{74EEDB2E-624D-478E-90B8-F0DDA30B1A1F}" destId="{C2D5CEC7-3E04-4F07-9BD1-340A01C0B483}" srcOrd="9" destOrd="0" presId="urn:microsoft.com/office/officeart/2005/8/layout/list1"/>
    <dgm:cxn modelId="{17F3C1C1-63FD-419B-9850-33E20C954582}" type="presParOf" srcId="{74EEDB2E-624D-478E-90B8-F0DDA30B1A1F}" destId="{F17B35C9-756B-402C-A233-E4D5D0D458A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AA7630-1400-4B8B-AC72-5A1CA4ABBDAF}" type="doc">
      <dgm:prSet loTypeId="urn:microsoft.com/office/officeart/2005/8/layout/hierarchy1" loCatId="hierarchy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F6C6BBE-340E-4CCA-B981-E0CF9147C5A4}">
      <dgm:prSet phldrT="[Текст]"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400" b="1" dirty="0" smtClean="0"/>
            <a:t>Заявление контролируемого лица </a:t>
          </a:r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dirty="0" smtClean="0"/>
            <a:t>(Рособрнадзор рассматривает заявление – </a:t>
          </a:r>
          <a:r>
            <a:rPr lang="ru-RU" sz="1400" b="1" i="1" dirty="0" smtClean="0">
              <a:solidFill>
                <a:srgbClr val="FF0000"/>
              </a:solidFill>
            </a:rPr>
            <a:t>10 рабочих дней</a:t>
          </a:r>
          <a:r>
            <a:rPr lang="ru-RU" sz="1400" dirty="0" smtClean="0"/>
            <a:t>)</a:t>
          </a:r>
          <a:endParaRPr lang="ru-RU" sz="1400" dirty="0"/>
        </a:p>
      </dgm:t>
    </dgm:pt>
    <dgm:pt modelId="{03E9C61F-B1AE-4D71-BBA9-AAC7EC2AE7EA}" type="parTrans" cxnId="{CC106FBC-B39A-4BDB-99D0-9C51C15D5FEF}">
      <dgm:prSet/>
      <dgm:spPr/>
      <dgm:t>
        <a:bodyPr/>
        <a:lstStyle/>
        <a:p>
          <a:endParaRPr lang="ru-RU"/>
        </a:p>
      </dgm:t>
    </dgm:pt>
    <dgm:pt modelId="{87481053-6552-4DBB-B417-3512641D42DE}" type="sibTrans" cxnId="{CC106FBC-B39A-4BDB-99D0-9C51C15D5FEF}">
      <dgm:prSet/>
      <dgm:spPr/>
      <dgm:t>
        <a:bodyPr/>
        <a:lstStyle/>
        <a:p>
          <a:endParaRPr lang="ru-RU"/>
        </a:p>
      </dgm:t>
    </dgm:pt>
    <dgm:pt modelId="{0F8E4B07-D9C1-4D5D-972B-DAF4DB724FEF}">
      <dgm:prSet phldrT="[Текст]" custT="1"/>
      <dgm:spPr/>
      <dgm:t>
        <a:bodyPr/>
        <a:lstStyle/>
        <a:p>
          <a:r>
            <a:rPr lang="ru-RU" sz="1200" b="1" dirty="0" smtClean="0"/>
            <a:t>Решение о проведении профилактического визита</a:t>
          </a:r>
          <a:br>
            <a:rPr lang="ru-RU" sz="1200" b="1" dirty="0" smtClean="0"/>
          </a:br>
          <a:r>
            <a:rPr lang="ru-RU" sz="1200" b="1" dirty="0" smtClean="0"/>
            <a:t>(с уведомлением контролируемого лица)</a:t>
          </a:r>
          <a:endParaRPr lang="ru-RU" sz="1200" b="1" dirty="0"/>
        </a:p>
      </dgm:t>
    </dgm:pt>
    <dgm:pt modelId="{E70039E7-DC35-488C-A89A-4D44E215D008}" type="parTrans" cxnId="{B8AF9D2E-6BB4-4106-8FC2-E3AF3554DB36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3072B974-9751-4741-ADF8-4C05759CAE7E}" type="sibTrans" cxnId="{B8AF9D2E-6BB4-4106-8FC2-E3AF3554DB36}">
      <dgm:prSet/>
      <dgm:spPr/>
      <dgm:t>
        <a:bodyPr/>
        <a:lstStyle/>
        <a:p>
          <a:endParaRPr lang="ru-RU"/>
        </a:p>
      </dgm:t>
    </dgm:pt>
    <dgm:pt modelId="{B9D2B32B-27A8-45C2-9199-18D4E99E645A}">
      <dgm:prSet phldrT="[Текст]" custT="1"/>
      <dgm:spPr/>
      <dgm:t>
        <a:bodyPr/>
        <a:lstStyle/>
        <a:p>
          <a:r>
            <a:rPr lang="ru-RU" sz="1200" b="1" dirty="0" smtClean="0"/>
            <a:t>Согласование </a:t>
          </a:r>
          <a:br>
            <a:rPr lang="ru-RU" sz="1200" b="1" dirty="0" smtClean="0"/>
          </a:br>
          <a:r>
            <a:rPr lang="ru-RU" sz="1200" b="1" dirty="0" smtClean="0"/>
            <a:t>с контролируемым лицом даты проведения профилактического визита </a:t>
          </a:r>
          <a:endParaRPr lang="ru-RU" sz="1200" b="1" dirty="0"/>
        </a:p>
      </dgm:t>
    </dgm:pt>
    <dgm:pt modelId="{69E0BA20-B8F9-4242-911F-A71542D67AE1}" type="parTrans" cxnId="{D8B023E2-E6EC-4086-B8B7-D04600F3DB1D}">
      <dgm:prSet/>
      <dgm:spPr/>
      <dgm:t>
        <a:bodyPr/>
        <a:lstStyle/>
        <a:p>
          <a:endParaRPr lang="ru-RU"/>
        </a:p>
      </dgm:t>
    </dgm:pt>
    <dgm:pt modelId="{149A2FB8-6BCC-4991-9359-B3F49C1812FF}" type="sibTrans" cxnId="{D8B023E2-E6EC-4086-B8B7-D04600F3DB1D}">
      <dgm:prSet/>
      <dgm:spPr/>
      <dgm:t>
        <a:bodyPr/>
        <a:lstStyle/>
        <a:p>
          <a:endParaRPr lang="ru-RU"/>
        </a:p>
      </dgm:t>
    </dgm:pt>
    <dgm:pt modelId="{3082A3A4-A6EB-4279-B8D4-16FAA7E55EC8}">
      <dgm:prSet phldrT="[Текст]" custT="1"/>
      <dgm:spPr/>
      <dgm:t>
        <a:bodyPr/>
        <a:lstStyle/>
        <a:p>
          <a:r>
            <a:rPr lang="ru-RU" sz="1200" b="1" dirty="0" smtClean="0"/>
            <a:t/>
          </a:r>
          <a:br>
            <a:rPr lang="ru-RU" sz="1200" b="1" dirty="0" smtClean="0"/>
          </a:br>
          <a:r>
            <a:rPr lang="ru-RU" sz="1200" b="1" dirty="0" smtClean="0"/>
            <a:t>Включение профилактического визита</a:t>
          </a:r>
          <a:br>
            <a:rPr lang="ru-RU" sz="1200" b="1" dirty="0" smtClean="0"/>
          </a:br>
          <a:r>
            <a:rPr lang="ru-RU" sz="1200" b="1" dirty="0" smtClean="0"/>
            <a:t> в программу профилактики </a:t>
          </a:r>
          <a:br>
            <a:rPr lang="ru-RU" sz="1200" b="1" dirty="0" smtClean="0"/>
          </a:br>
          <a:r>
            <a:rPr lang="ru-RU" sz="1200" b="1" dirty="0" smtClean="0"/>
            <a:t>рисков причинения вреда (ущерба) охраняемым законом ценностям</a:t>
          </a:r>
        </a:p>
        <a:p>
          <a:r>
            <a:rPr lang="ru-RU" sz="1200" b="1" dirty="0" smtClean="0"/>
            <a:t> </a:t>
          </a:r>
          <a:endParaRPr lang="ru-RU" sz="1200" b="1" dirty="0"/>
        </a:p>
      </dgm:t>
    </dgm:pt>
    <dgm:pt modelId="{C70751FE-AF0A-4680-AF9D-2AFFA8B64CDC}" type="parTrans" cxnId="{097A4717-A068-440E-8608-BC903D70C115}">
      <dgm:prSet/>
      <dgm:spPr/>
      <dgm:t>
        <a:bodyPr/>
        <a:lstStyle/>
        <a:p>
          <a:endParaRPr lang="ru-RU"/>
        </a:p>
      </dgm:t>
    </dgm:pt>
    <dgm:pt modelId="{32991291-C818-47D3-B533-3F4032903735}" type="sibTrans" cxnId="{097A4717-A068-440E-8608-BC903D70C115}">
      <dgm:prSet/>
      <dgm:spPr/>
      <dgm:t>
        <a:bodyPr/>
        <a:lstStyle/>
        <a:p>
          <a:endParaRPr lang="ru-RU"/>
        </a:p>
      </dgm:t>
    </dgm:pt>
    <dgm:pt modelId="{D109077F-9CE3-4D4B-B516-F7B0F42FE3DF}">
      <dgm:prSet phldrT="[Текст]" custT="1"/>
      <dgm:spPr>
        <a:ln>
          <a:solidFill>
            <a:srgbClr val="FF3300"/>
          </a:solidFill>
        </a:ln>
      </dgm:spPr>
      <dgm:t>
        <a:bodyPr/>
        <a:lstStyle/>
        <a:p>
          <a:r>
            <a:rPr lang="ru-RU" sz="1200" b="1" dirty="0" smtClean="0"/>
            <a:t/>
          </a:r>
          <a:br>
            <a:rPr lang="ru-RU" sz="1200" b="1" dirty="0" smtClean="0"/>
          </a:br>
          <a:r>
            <a:rPr lang="ru-RU" sz="1200" b="1" dirty="0" smtClean="0"/>
            <a:t>Решение об отказе в проведении профилактического визита </a:t>
          </a:r>
          <a:br>
            <a:rPr lang="ru-RU" sz="1200" b="1" dirty="0" smtClean="0"/>
          </a:br>
          <a:r>
            <a:rPr lang="ru-RU" sz="1200" b="1" dirty="0" smtClean="0"/>
            <a:t>(с уведомлением контролируемого лица) </a:t>
          </a:r>
          <a:r>
            <a:rPr lang="ru-RU" sz="1400" dirty="0" smtClean="0"/>
            <a:t/>
          </a:r>
          <a:br>
            <a:rPr lang="ru-RU" sz="1400" dirty="0" smtClean="0"/>
          </a:br>
          <a:endParaRPr lang="ru-RU" sz="1400" dirty="0"/>
        </a:p>
      </dgm:t>
    </dgm:pt>
    <dgm:pt modelId="{3A87E3EB-6338-4853-9CB6-37C04E19C419}" type="parTrans" cxnId="{F23FF04E-45B7-4520-852D-DF67372B9715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8BBBC6AA-8D5E-4A57-92FE-EA867B948A2F}" type="sibTrans" cxnId="{F23FF04E-45B7-4520-852D-DF67372B9715}">
      <dgm:prSet/>
      <dgm:spPr/>
      <dgm:t>
        <a:bodyPr/>
        <a:lstStyle/>
        <a:p>
          <a:endParaRPr lang="ru-RU"/>
        </a:p>
      </dgm:t>
    </dgm:pt>
    <dgm:pt modelId="{E20BBD71-3E4F-48DA-BE61-F2DEEA83D52D}">
      <dgm:prSet phldrT="[Текст]" custT="1"/>
      <dgm:spPr>
        <a:ln>
          <a:solidFill>
            <a:srgbClr val="FF3300"/>
          </a:solidFill>
        </a:ln>
      </dgm:spPr>
      <dgm:t>
        <a:bodyPr/>
        <a:lstStyle/>
        <a:p>
          <a:r>
            <a:rPr lang="ru-RU" sz="1200" b="1" i="1" dirty="0" smtClean="0"/>
            <a:t>нет</a:t>
          </a:r>
          <a:r>
            <a:rPr lang="ru-RU" sz="1200" b="1" i="1" baseline="0" dirty="0" smtClean="0"/>
            <a:t> кадровых ресурсов</a:t>
          </a:r>
          <a:br>
            <a:rPr lang="ru-RU" sz="1200" b="1" i="1" baseline="0" dirty="0" smtClean="0"/>
          </a:br>
          <a:r>
            <a:rPr lang="ru-RU" sz="1200" b="1" i="1" baseline="0" dirty="0" smtClean="0"/>
            <a:t/>
          </a:r>
          <a:br>
            <a:rPr lang="ru-RU" sz="1200" b="1" i="1" baseline="0" dirty="0" smtClean="0"/>
          </a:br>
          <a:r>
            <a:rPr lang="ru-RU" sz="1200" b="1" i="1" baseline="0" dirty="0" smtClean="0"/>
            <a:t>от контролируемого лица поступило уведомление об отзыве заявления</a:t>
          </a:r>
          <a:br>
            <a:rPr lang="ru-RU" sz="1200" b="1" i="1" baseline="0" dirty="0" smtClean="0"/>
          </a:br>
          <a:r>
            <a:rPr lang="ru-RU" sz="1200" b="1" i="1" baseline="0" dirty="0" smtClean="0"/>
            <a:t> </a:t>
          </a:r>
          <a:br>
            <a:rPr lang="ru-RU" sz="1200" b="1" i="1" baseline="0" dirty="0" smtClean="0"/>
          </a:br>
          <a:r>
            <a:rPr lang="ru-RU" sz="1200" b="1" i="1" baseline="0" dirty="0" smtClean="0"/>
            <a:t>в течении 2-х месяцев до заявления было принято решение об отказе </a:t>
          </a:r>
          <a:br>
            <a:rPr lang="ru-RU" sz="1200" b="1" i="1" baseline="0" dirty="0" smtClean="0"/>
          </a:br>
          <a:r>
            <a:rPr lang="ru-RU" sz="1200" b="1" i="1" baseline="0" dirty="0" smtClean="0"/>
            <a:t>в проведении профилактического визита</a:t>
          </a:r>
          <a:br>
            <a:rPr lang="ru-RU" sz="1200" b="1" i="1" baseline="0" dirty="0" smtClean="0"/>
          </a:br>
          <a:r>
            <a:rPr lang="ru-RU" sz="1200" b="1" i="1" baseline="0" dirty="0" smtClean="0"/>
            <a:t/>
          </a:r>
          <a:br>
            <a:rPr lang="ru-RU" sz="1200" b="1" i="1" baseline="0" dirty="0" smtClean="0"/>
          </a:br>
          <a:r>
            <a:rPr lang="ru-RU" sz="1200" b="1" i="1" baseline="0" dirty="0" smtClean="0"/>
            <a:t>в течении 6-ти месяцев до заявления проведение профилактического визита было невозможно  </a:t>
          </a:r>
          <a:endParaRPr lang="ru-RU" sz="1200" b="1" i="1" dirty="0"/>
        </a:p>
      </dgm:t>
    </dgm:pt>
    <dgm:pt modelId="{44E750D2-B78C-4A1F-975A-A0C248A38508}" type="parTrans" cxnId="{E149F92A-A432-4946-9EB3-1976B8580059}">
      <dgm:prSet/>
      <dgm:spPr>
        <a:ln>
          <a:solidFill>
            <a:srgbClr val="FF3300"/>
          </a:solidFill>
        </a:ln>
      </dgm:spPr>
      <dgm:t>
        <a:bodyPr/>
        <a:lstStyle/>
        <a:p>
          <a:endParaRPr lang="ru-RU"/>
        </a:p>
      </dgm:t>
    </dgm:pt>
    <dgm:pt modelId="{FF3CC172-A9DF-4C38-906A-95F5A91D6E1F}" type="sibTrans" cxnId="{E149F92A-A432-4946-9EB3-1976B8580059}">
      <dgm:prSet/>
      <dgm:spPr/>
      <dgm:t>
        <a:bodyPr/>
        <a:lstStyle/>
        <a:p>
          <a:endParaRPr lang="ru-RU"/>
        </a:p>
      </dgm:t>
    </dgm:pt>
    <dgm:pt modelId="{532875DC-3B44-4426-9A9F-07FE59746F4B}" type="pres">
      <dgm:prSet presAssocID="{10AA7630-1400-4B8B-AC72-5A1CA4ABBD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282593-CB52-4E9A-800D-A796493FCDF9}" type="pres">
      <dgm:prSet presAssocID="{1F6C6BBE-340E-4CCA-B981-E0CF9147C5A4}" presName="hierRoot1" presStyleCnt="0"/>
      <dgm:spPr/>
    </dgm:pt>
    <dgm:pt modelId="{C028FD47-B201-41D7-A5C7-8F9BE8251055}" type="pres">
      <dgm:prSet presAssocID="{1F6C6BBE-340E-4CCA-B981-E0CF9147C5A4}" presName="composite" presStyleCnt="0"/>
      <dgm:spPr/>
    </dgm:pt>
    <dgm:pt modelId="{98735E0E-C0D0-433A-AF79-B248DBB024D7}" type="pres">
      <dgm:prSet presAssocID="{1F6C6BBE-340E-4CCA-B981-E0CF9147C5A4}" presName="background" presStyleLbl="node0" presStyleIdx="0" presStyleCnt="1"/>
      <dgm:spPr>
        <a:solidFill>
          <a:srgbClr val="00B0F0"/>
        </a:solidFill>
      </dgm:spPr>
    </dgm:pt>
    <dgm:pt modelId="{D7C120B3-7431-4996-8B2C-BD771713B02F}" type="pres">
      <dgm:prSet presAssocID="{1F6C6BBE-340E-4CCA-B981-E0CF9147C5A4}" presName="text" presStyleLbl="fgAcc0" presStyleIdx="0" presStyleCnt="1" custScaleX="551324" custScaleY="70445" custLinFactNeighborX="-571" custLinFactNeighborY="3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816662-6F97-450C-B82E-46F84AB4D8F9}" type="pres">
      <dgm:prSet presAssocID="{1F6C6BBE-340E-4CCA-B981-E0CF9147C5A4}" presName="hierChild2" presStyleCnt="0"/>
      <dgm:spPr/>
    </dgm:pt>
    <dgm:pt modelId="{7D43D216-6E02-4DC7-95D9-F581FE9F6242}" type="pres">
      <dgm:prSet presAssocID="{E70039E7-DC35-488C-A89A-4D44E215D00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555272F-AB37-41B7-98F1-08BD17474B4D}" type="pres">
      <dgm:prSet presAssocID="{0F8E4B07-D9C1-4D5D-972B-DAF4DB724FEF}" presName="hierRoot2" presStyleCnt="0"/>
      <dgm:spPr/>
    </dgm:pt>
    <dgm:pt modelId="{B17B6BEC-AFF4-48F5-89C6-5DAB4C5D6DD5}" type="pres">
      <dgm:prSet presAssocID="{0F8E4B07-D9C1-4D5D-972B-DAF4DB724FEF}" presName="composite2" presStyleCnt="0"/>
      <dgm:spPr/>
    </dgm:pt>
    <dgm:pt modelId="{66959DC4-13AC-4799-9941-99405F435B40}" type="pres">
      <dgm:prSet presAssocID="{0F8E4B07-D9C1-4D5D-972B-DAF4DB724FEF}" presName="background2" presStyleLbl="node2" presStyleIdx="0" presStyleCnt="2"/>
      <dgm:spPr/>
    </dgm:pt>
    <dgm:pt modelId="{044FE12B-6442-4F17-AEB7-22D267B303BB}" type="pres">
      <dgm:prSet presAssocID="{0F8E4B07-D9C1-4D5D-972B-DAF4DB724FEF}" presName="text2" presStyleLbl="fgAcc2" presStyleIdx="0" presStyleCnt="2" custScaleX="273082" custScaleY="448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030E70-225D-4399-9032-F5CE2CF1008E}" type="pres">
      <dgm:prSet presAssocID="{0F8E4B07-D9C1-4D5D-972B-DAF4DB724FEF}" presName="hierChild3" presStyleCnt="0"/>
      <dgm:spPr/>
    </dgm:pt>
    <dgm:pt modelId="{13E197E3-C440-49A3-A18F-6A8E4ACA7418}" type="pres">
      <dgm:prSet presAssocID="{69E0BA20-B8F9-4242-911F-A71542D67AE1}" presName="Name17" presStyleLbl="parChTrans1D3" presStyleIdx="0" presStyleCnt="3"/>
      <dgm:spPr/>
      <dgm:t>
        <a:bodyPr/>
        <a:lstStyle/>
        <a:p>
          <a:endParaRPr lang="ru-RU"/>
        </a:p>
      </dgm:t>
    </dgm:pt>
    <dgm:pt modelId="{68B3BB68-218C-4D1E-8CE4-0303D8C793AD}" type="pres">
      <dgm:prSet presAssocID="{B9D2B32B-27A8-45C2-9199-18D4E99E645A}" presName="hierRoot3" presStyleCnt="0"/>
      <dgm:spPr/>
    </dgm:pt>
    <dgm:pt modelId="{160E5A3B-AFB1-46F8-8BF1-3DE8E83B1708}" type="pres">
      <dgm:prSet presAssocID="{B9D2B32B-27A8-45C2-9199-18D4E99E645A}" presName="composite3" presStyleCnt="0"/>
      <dgm:spPr/>
    </dgm:pt>
    <dgm:pt modelId="{CB5C212A-FB27-40FE-8D23-91B9855957BA}" type="pres">
      <dgm:prSet presAssocID="{B9D2B32B-27A8-45C2-9199-18D4E99E645A}" presName="background3" presStyleLbl="node3" presStyleIdx="0" presStyleCnt="3"/>
      <dgm:spPr/>
    </dgm:pt>
    <dgm:pt modelId="{52126CEA-A5F8-4C65-9F2C-42B37E19EC48}" type="pres">
      <dgm:prSet presAssocID="{B9D2B32B-27A8-45C2-9199-18D4E99E645A}" presName="text3" presStyleLbl="fgAcc3" presStyleIdx="0" presStyleCnt="3" custScaleX="129907" custScaleY="148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3B3494-E058-4ADA-A5FC-813B7881FEE2}" type="pres">
      <dgm:prSet presAssocID="{B9D2B32B-27A8-45C2-9199-18D4E99E645A}" presName="hierChild4" presStyleCnt="0"/>
      <dgm:spPr/>
    </dgm:pt>
    <dgm:pt modelId="{3DD31739-42C8-44BA-AB31-10FD89CE7F7D}" type="pres">
      <dgm:prSet presAssocID="{C70751FE-AF0A-4680-AF9D-2AFFA8B64CD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12021CD6-00B0-4740-B823-EDFDD40B38F6}" type="pres">
      <dgm:prSet presAssocID="{3082A3A4-A6EB-4279-B8D4-16FAA7E55EC8}" presName="hierRoot3" presStyleCnt="0"/>
      <dgm:spPr/>
    </dgm:pt>
    <dgm:pt modelId="{6ED11410-CFEB-44A3-9747-06D0D8AC954E}" type="pres">
      <dgm:prSet presAssocID="{3082A3A4-A6EB-4279-B8D4-16FAA7E55EC8}" presName="composite3" presStyleCnt="0"/>
      <dgm:spPr/>
    </dgm:pt>
    <dgm:pt modelId="{58485AE5-19B3-4F4E-9091-6D3F3389311C}" type="pres">
      <dgm:prSet presAssocID="{3082A3A4-A6EB-4279-B8D4-16FAA7E55EC8}" presName="background3" presStyleLbl="node3" presStyleIdx="1" presStyleCnt="3"/>
      <dgm:spPr/>
    </dgm:pt>
    <dgm:pt modelId="{56381411-8DEB-4831-ACAD-20E3BC2C8CE1}" type="pres">
      <dgm:prSet presAssocID="{3082A3A4-A6EB-4279-B8D4-16FAA7E55EC8}" presName="text3" presStyleLbl="fgAcc3" presStyleIdx="1" presStyleCnt="3" custScaleX="135229" custScaleY="174470" custLinFactNeighborX="5951" custLinFactNeighborY="97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6B59A3-160E-4339-9239-37D129AF3E37}" type="pres">
      <dgm:prSet presAssocID="{3082A3A4-A6EB-4279-B8D4-16FAA7E55EC8}" presName="hierChild4" presStyleCnt="0"/>
      <dgm:spPr/>
    </dgm:pt>
    <dgm:pt modelId="{0F362258-0BB6-4738-89A0-5E122F0939E2}" type="pres">
      <dgm:prSet presAssocID="{3A87E3EB-6338-4853-9CB6-37C04E19C41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96107E8-7C44-4A85-8980-73D8D7F64696}" type="pres">
      <dgm:prSet presAssocID="{D109077F-9CE3-4D4B-B516-F7B0F42FE3DF}" presName="hierRoot2" presStyleCnt="0"/>
      <dgm:spPr/>
    </dgm:pt>
    <dgm:pt modelId="{0FE6F45E-07D9-4BBF-A9A3-FA66E34452AB}" type="pres">
      <dgm:prSet presAssocID="{D109077F-9CE3-4D4B-B516-F7B0F42FE3DF}" presName="composite2" presStyleCnt="0"/>
      <dgm:spPr/>
    </dgm:pt>
    <dgm:pt modelId="{6F2415D9-E684-422F-A309-7997A8C795C1}" type="pres">
      <dgm:prSet presAssocID="{D109077F-9CE3-4D4B-B516-F7B0F42FE3DF}" presName="background2" presStyleLbl="node2" presStyleIdx="1" presStyleCnt="2"/>
      <dgm:spPr>
        <a:solidFill>
          <a:srgbClr val="FF3300"/>
        </a:solidFill>
      </dgm:spPr>
    </dgm:pt>
    <dgm:pt modelId="{B826C239-2190-4F55-92F4-48CB25258A9C}" type="pres">
      <dgm:prSet presAssocID="{D109077F-9CE3-4D4B-B516-F7B0F42FE3DF}" presName="text2" presStyleLbl="fgAcc2" presStyleIdx="1" presStyleCnt="2" custScaleX="427969" custScaleY="53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CF1BFF-28DB-45C2-8147-9BBED0B3B41A}" type="pres">
      <dgm:prSet presAssocID="{D109077F-9CE3-4D4B-B516-F7B0F42FE3DF}" presName="hierChild3" presStyleCnt="0"/>
      <dgm:spPr/>
    </dgm:pt>
    <dgm:pt modelId="{C85BDB6E-C866-4F02-B157-DA274028F13E}" type="pres">
      <dgm:prSet presAssocID="{44E750D2-B78C-4A1F-975A-A0C248A3850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E5529ADD-7ECA-4883-BE2E-C27E0427C570}" type="pres">
      <dgm:prSet presAssocID="{E20BBD71-3E4F-48DA-BE61-F2DEEA83D52D}" presName="hierRoot3" presStyleCnt="0"/>
      <dgm:spPr/>
    </dgm:pt>
    <dgm:pt modelId="{4402A692-8813-4197-8375-F508EDA1B215}" type="pres">
      <dgm:prSet presAssocID="{E20BBD71-3E4F-48DA-BE61-F2DEEA83D52D}" presName="composite3" presStyleCnt="0"/>
      <dgm:spPr/>
    </dgm:pt>
    <dgm:pt modelId="{9187500C-0483-47D9-B693-FD2B9FDDC4C8}" type="pres">
      <dgm:prSet presAssocID="{E20BBD71-3E4F-48DA-BE61-F2DEEA83D52D}" presName="background3" presStyleLbl="node3" presStyleIdx="2" presStyleCnt="3"/>
      <dgm:spPr>
        <a:solidFill>
          <a:srgbClr val="FF3300"/>
        </a:solidFill>
      </dgm:spPr>
    </dgm:pt>
    <dgm:pt modelId="{27D789CA-4BC0-4247-8500-42E506657F67}" type="pres">
      <dgm:prSet presAssocID="{E20BBD71-3E4F-48DA-BE61-F2DEEA83D52D}" presName="text3" presStyleLbl="fgAcc3" presStyleIdx="2" presStyleCnt="3" custScaleX="419631" custScaleY="194848" custLinFactNeighborX="12836" custLinFactNeighborY="-71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90520B-5DF5-4FE0-B0F5-9C3993511C4B}" type="pres">
      <dgm:prSet presAssocID="{E20BBD71-3E4F-48DA-BE61-F2DEEA83D52D}" presName="hierChild4" presStyleCnt="0"/>
      <dgm:spPr/>
    </dgm:pt>
  </dgm:ptLst>
  <dgm:cxnLst>
    <dgm:cxn modelId="{FAFE934A-9D4F-4857-AC68-3728521C4D01}" type="presOf" srcId="{69E0BA20-B8F9-4242-911F-A71542D67AE1}" destId="{13E197E3-C440-49A3-A18F-6A8E4ACA7418}" srcOrd="0" destOrd="0" presId="urn:microsoft.com/office/officeart/2005/8/layout/hierarchy1"/>
    <dgm:cxn modelId="{C5379E9C-AC96-4916-861E-A41C8FD9B92A}" type="presOf" srcId="{44E750D2-B78C-4A1F-975A-A0C248A38508}" destId="{C85BDB6E-C866-4F02-B157-DA274028F13E}" srcOrd="0" destOrd="0" presId="urn:microsoft.com/office/officeart/2005/8/layout/hierarchy1"/>
    <dgm:cxn modelId="{CC106FBC-B39A-4BDB-99D0-9C51C15D5FEF}" srcId="{10AA7630-1400-4B8B-AC72-5A1CA4ABBDAF}" destId="{1F6C6BBE-340E-4CCA-B981-E0CF9147C5A4}" srcOrd="0" destOrd="0" parTransId="{03E9C61F-B1AE-4D71-BBA9-AAC7EC2AE7EA}" sibTransId="{87481053-6552-4DBB-B417-3512641D42DE}"/>
    <dgm:cxn modelId="{F0E0A699-CC62-42D2-9935-71C736DCB8AB}" type="presOf" srcId="{C70751FE-AF0A-4680-AF9D-2AFFA8B64CDC}" destId="{3DD31739-42C8-44BA-AB31-10FD89CE7F7D}" srcOrd="0" destOrd="0" presId="urn:microsoft.com/office/officeart/2005/8/layout/hierarchy1"/>
    <dgm:cxn modelId="{D8B023E2-E6EC-4086-B8B7-D04600F3DB1D}" srcId="{0F8E4B07-D9C1-4D5D-972B-DAF4DB724FEF}" destId="{B9D2B32B-27A8-45C2-9199-18D4E99E645A}" srcOrd="0" destOrd="0" parTransId="{69E0BA20-B8F9-4242-911F-A71542D67AE1}" sibTransId="{149A2FB8-6BCC-4991-9359-B3F49C1812FF}"/>
    <dgm:cxn modelId="{E149F92A-A432-4946-9EB3-1976B8580059}" srcId="{D109077F-9CE3-4D4B-B516-F7B0F42FE3DF}" destId="{E20BBD71-3E4F-48DA-BE61-F2DEEA83D52D}" srcOrd="0" destOrd="0" parTransId="{44E750D2-B78C-4A1F-975A-A0C248A38508}" sibTransId="{FF3CC172-A9DF-4C38-906A-95F5A91D6E1F}"/>
    <dgm:cxn modelId="{85174E21-561B-473B-9F80-F72004BD8335}" type="presOf" srcId="{E20BBD71-3E4F-48DA-BE61-F2DEEA83D52D}" destId="{27D789CA-4BC0-4247-8500-42E506657F67}" srcOrd="0" destOrd="0" presId="urn:microsoft.com/office/officeart/2005/8/layout/hierarchy1"/>
    <dgm:cxn modelId="{CAA3B846-D09E-440F-B89E-DBF139BF3610}" type="presOf" srcId="{D109077F-9CE3-4D4B-B516-F7B0F42FE3DF}" destId="{B826C239-2190-4F55-92F4-48CB25258A9C}" srcOrd="0" destOrd="0" presId="urn:microsoft.com/office/officeart/2005/8/layout/hierarchy1"/>
    <dgm:cxn modelId="{B8AF9D2E-6BB4-4106-8FC2-E3AF3554DB36}" srcId="{1F6C6BBE-340E-4CCA-B981-E0CF9147C5A4}" destId="{0F8E4B07-D9C1-4D5D-972B-DAF4DB724FEF}" srcOrd="0" destOrd="0" parTransId="{E70039E7-DC35-488C-A89A-4D44E215D008}" sibTransId="{3072B974-9751-4741-ADF8-4C05759CAE7E}"/>
    <dgm:cxn modelId="{3EC26CA1-CB07-4774-B90F-F8DE1330160E}" type="presOf" srcId="{10AA7630-1400-4B8B-AC72-5A1CA4ABBDAF}" destId="{532875DC-3B44-4426-9A9F-07FE59746F4B}" srcOrd="0" destOrd="0" presId="urn:microsoft.com/office/officeart/2005/8/layout/hierarchy1"/>
    <dgm:cxn modelId="{D559AB0F-83A2-4CD6-A299-B3EF93DB830D}" type="presOf" srcId="{0F8E4B07-D9C1-4D5D-972B-DAF4DB724FEF}" destId="{044FE12B-6442-4F17-AEB7-22D267B303BB}" srcOrd="0" destOrd="0" presId="urn:microsoft.com/office/officeart/2005/8/layout/hierarchy1"/>
    <dgm:cxn modelId="{37139A2A-991C-4735-8E83-D61FEA1592AE}" type="presOf" srcId="{3082A3A4-A6EB-4279-B8D4-16FAA7E55EC8}" destId="{56381411-8DEB-4831-ACAD-20E3BC2C8CE1}" srcOrd="0" destOrd="0" presId="urn:microsoft.com/office/officeart/2005/8/layout/hierarchy1"/>
    <dgm:cxn modelId="{F23FF04E-45B7-4520-852D-DF67372B9715}" srcId="{1F6C6BBE-340E-4CCA-B981-E0CF9147C5A4}" destId="{D109077F-9CE3-4D4B-B516-F7B0F42FE3DF}" srcOrd="1" destOrd="0" parTransId="{3A87E3EB-6338-4853-9CB6-37C04E19C419}" sibTransId="{8BBBC6AA-8D5E-4A57-92FE-EA867B948A2F}"/>
    <dgm:cxn modelId="{097A4717-A068-440E-8608-BC903D70C115}" srcId="{0F8E4B07-D9C1-4D5D-972B-DAF4DB724FEF}" destId="{3082A3A4-A6EB-4279-B8D4-16FAA7E55EC8}" srcOrd="1" destOrd="0" parTransId="{C70751FE-AF0A-4680-AF9D-2AFFA8B64CDC}" sibTransId="{32991291-C818-47D3-B533-3F4032903735}"/>
    <dgm:cxn modelId="{2E37691C-C3B0-4EE0-ABAA-0C8687ADE503}" type="presOf" srcId="{E70039E7-DC35-488C-A89A-4D44E215D008}" destId="{7D43D216-6E02-4DC7-95D9-F581FE9F6242}" srcOrd="0" destOrd="0" presId="urn:microsoft.com/office/officeart/2005/8/layout/hierarchy1"/>
    <dgm:cxn modelId="{5460D1BB-21CB-4CC0-B14F-E38090A547FC}" type="presOf" srcId="{B9D2B32B-27A8-45C2-9199-18D4E99E645A}" destId="{52126CEA-A5F8-4C65-9F2C-42B37E19EC48}" srcOrd="0" destOrd="0" presId="urn:microsoft.com/office/officeart/2005/8/layout/hierarchy1"/>
    <dgm:cxn modelId="{C1DE98C9-4C58-4E9D-AD2B-492AFB7561CC}" type="presOf" srcId="{3A87E3EB-6338-4853-9CB6-37C04E19C419}" destId="{0F362258-0BB6-4738-89A0-5E122F0939E2}" srcOrd="0" destOrd="0" presId="urn:microsoft.com/office/officeart/2005/8/layout/hierarchy1"/>
    <dgm:cxn modelId="{071D3ACD-1977-4EC4-A009-DA2445351CC7}" type="presOf" srcId="{1F6C6BBE-340E-4CCA-B981-E0CF9147C5A4}" destId="{D7C120B3-7431-4996-8B2C-BD771713B02F}" srcOrd="0" destOrd="0" presId="urn:microsoft.com/office/officeart/2005/8/layout/hierarchy1"/>
    <dgm:cxn modelId="{989E84AA-5CAC-4D0F-8E4E-997118D58D33}" type="presParOf" srcId="{532875DC-3B44-4426-9A9F-07FE59746F4B}" destId="{06282593-CB52-4E9A-800D-A796493FCDF9}" srcOrd="0" destOrd="0" presId="urn:microsoft.com/office/officeart/2005/8/layout/hierarchy1"/>
    <dgm:cxn modelId="{F3EDF87E-FD97-469D-932F-47F4643ADCC8}" type="presParOf" srcId="{06282593-CB52-4E9A-800D-A796493FCDF9}" destId="{C028FD47-B201-41D7-A5C7-8F9BE8251055}" srcOrd="0" destOrd="0" presId="urn:microsoft.com/office/officeart/2005/8/layout/hierarchy1"/>
    <dgm:cxn modelId="{81CFE4D6-9C36-49D0-9F25-235B371C0437}" type="presParOf" srcId="{C028FD47-B201-41D7-A5C7-8F9BE8251055}" destId="{98735E0E-C0D0-433A-AF79-B248DBB024D7}" srcOrd="0" destOrd="0" presId="urn:microsoft.com/office/officeart/2005/8/layout/hierarchy1"/>
    <dgm:cxn modelId="{3255FEAD-CA60-4EA2-B2E5-9525EC44BBB1}" type="presParOf" srcId="{C028FD47-B201-41D7-A5C7-8F9BE8251055}" destId="{D7C120B3-7431-4996-8B2C-BD771713B02F}" srcOrd="1" destOrd="0" presId="urn:microsoft.com/office/officeart/2005/8/layout/hierarchy1"/>
    <dgm:cxn modelId="{463A22DE-26CE-41F6-A35B-E59723587D5C}" type="presParOf" srcId="{06282593-CB52-4E9A-800D-A796493FCDF9}" destId="{1B816662-6F97-450C-B82E-46F84AB4D8F9}" srcOrd="1" destOrd="0" presId="urn:microsoft.com/office/officeart/2005/8/layout/hierarchy1"/>
    <dgm:cxn modelId="{3713B089-2458-424E-B313-A135EC5111A1}" type="presParOf" srcId="{1B816662-6F97-450C-B82E-46F84AB4D8F9}" destId="{7D43D216-6E02-4DC7-95D9-F581FE9F6242}" srcOrd="0" destOrd="0" presId="urn:microsoft.com/office/officeart/2005/8/layout/hierarchy1"/>
    <dgm:cxn modelId="{B7A75441-0DF1-4711-B506-B6B60EF29D66}" type="presParOf" srcId="{1B816662-6F97-450C-B82E-46F84AB4D8F9}" destId="{4555272F-AB37-41B7-98F1-08BD17474B4D}" srcOrd="1" destOrd="0" presId="urn:microsoft.com/office/officeart/2005/8/layout/hierarchy1"/>
    <dgm:cxn modelId="{9A4F06DF-BEF7-4884-A4DE-659C91484C70}" type="presParOf" srcId="{4555272F-AB37-41B7-98F1-08BD17474B4D}" destId="{B17B6BEC-AFF4-48F5-89C6-5DAB4C5D6DD5}" srcOrd="0" destOrd="0" presId="urn:microsoft.com/office/officeart/2005/8/layout/hierarchy1"/>
    <dgm:cxn modelId="{98373EBB-ACE4-4CA8-B234-33458BC7D1D1}" type="presParOf" srcId="{B17B6BEC-AFF4-48F5-89C6-5DAB4C5D6DD5}" destId="{66959DC4-13AC-4799-9941-99405F435B40}" srcOrd="0" destOrd="0" presId="urn:microsoft.com/office/officeart/2005/8/layout/hierarchy1"/>
    <dgm:cxn modelId="{54955D77-11A1-4BC2-8DF1-CE533C088C56}" type="presParOf" srcId="{B17B6BEC-AFF4-48F5-89C6-5DAB4C5D6DD5}" destId="{044FE12B-6442-4F17-AEB7-22D267B303BB}" srcOrd="1" destOrd="0" presId="urn:microsoft.com/office/officeart/2005/8/layout/hierarchy1"/>
    <dgm:cxn modelId="{981A7A2D-1530-4359-88FD-B1DF25404C73}" type="presParOf" srcId="{4555272F-AB37-41B7-98F1-08BD17474B4D}" destId="{B5030E70-225D-4399-9032-F5CE2CF1008E}" srcOrd="1" destOrd="0" presId="urn:microsoft.com/office/officeart/2005/8/layout/hierarchy1"/>
    <dgm:cxn modelId="{4B6148BE-0450-4E0D-9031-87E4A31F3F91}" type="presParOf" srcId="{B5030E70-225D-4399-9032-F5CE2CF1008E}" destId="{13E197E3-C440-49A3-A18F-6A8E4ACA7418}" srcOrd="0" destOrd="0" presId="urn:microsoft.com/office/officeart/2005/8/layout/hierarchy1"/>
    <dgm:cxn modelId="{49037580-6168-49CD-AA82-BBB2752FB945}" type="presParOf" srcId="{B5030E70-225D-4399-9032-F5CE2CF1008E}" destId="{68B3BB68-218C-4D1E-8CE4-0303D8C793AD}" srcOrd="1" destOrd="0" presId="urn:microsoft.com/office/officeart/2005/8/layout/hierarchy1"/>
    <dgm:cxn modelId="{64C2BBEE-4206-44DC-96C5-0283CECF0CFD}" type="presParOf" srcId="{68B3BB68-218C-4D1E-8CE4-0303D8C793AD}" destId="{160E5A3B-AFB1-46F8-8BF1-3DE8E83B1708}" srcOrd="0" destOrd="0" presId="urn:microsoft.com/office/officeart/2005/8/layout/hierarchy1"/>
    <dgm:cxn modelId="{5F48E401-85BA-4BD9-BC3D-4AC053762AAD}" type="presParOf" srcId="{160E5A3B-AFB1-46F8-8BF1-3DE8E83B1708}" destId="{CB5C212A-FB27-40FE-8D23-91B9855957BA}" srcOrd="0" destOrd="0" presId="urn:microsoft.com/office/officeart/2005/8/layout/hierarchy1"/>
    <dgm:cxn modelId="{705993BB-DCBA-4A55-99B7-5EC62D13F857}" type="presParOf" srcId="{160E5A3B-AFB1-46F8-8BF1-3DE8E83B1708}" destId="{52126CEA-A5F8-4C65-9F2C-42B37E19EC48}" srcOrd="1" destOrd="0" presId="urn:microsoft.com/office/officeart/2005/8/layout/hierarchy1"/>
    <dgm:cxn modelId="{406F9831-CBB3-4FF7-9C1A-FDC7818BB6FF}" type="presParOf" srcId="{68B3BB68-218C-4D1E-8CE4-0303D8C793AD}" destId="{463B3494-E058-4ADA-A5FC-813B7881FEE2}" srcOrd="1" destOrd="0" presId="urn:microsoft.com/office/officeart/2005/8/layout/hierarchy1"/>
    <dgm:cxn modelId="{5A9F87BE-A6ED-47F2-AF5D-34D6857C2A67}" type="presParOf" srcId="{B5030E70-225D-4399-9032-F5CE2CF1008E}" destId="{3DD31739-42C8-44BA-AB31-10FD89CE7F7D}" srcOrd="2" destOrd="0" presId="urn:microsoft.com/office/officeart/2005/8/layout/hierarchy1"/>
    <dgm:cxn modelId="{D6471C2E-E6C4-4B0E-BAC0-6655E2D52343}" type="presParOf" srcId="{B5030E70-225D-4399-9032-F5CE2CF1008E}" destId="{12021CD6-00B0-4740-B823-EDFDD40B38F6}" srcOrd="3" destOrd="0" presId="urn:microsoft.com/office/officeart/2005/8/layout/hierarchy1"/>
    <dgm:cxn modelId="{71ADB0B8-26EB-4E29-9EA7-5CD24CCDFE8D}" type="presParOf" srcId="{12021CD6-00B0-4740-B823-EDFDD40B38F6}" destId="{6ED11410-CFEB-44A3-9747-06D0D8AC954E}" srcOrd="0" destOrd="0" presId="urn:microsoft.com/office/officeart/2005/8/layout/hierarchy1"/>
    <dgm:cxn modelId="{6EC70055-AE71-48DB-A141-F78A41C84AE9}" type="presParOf" srcId="{6ED11410-CFEB-44A3-9747-06D0D8AC954E}" destId="{58485AE5-19B3-4F4E-9091-6D3F3389311C}" srcOrd="0" destOrd="0" presId="urn:microsoft.com/office/officeart/2005/8/layout/hierarchy1"/>
    <dgm:cxn modelId="{93FB642F-1885-444F-A2AB-A1F4368F074B}" type="presParOf" srcId="{6ED11410-CFEB-44A3-9747-06D0D8AC954E}" destId="{56381411-8DEB-4831-ACAD-20E3BC2C8CE1}" srcOrd="1" destOrd="0" presId="urn:microsoft.com/office/officeart/2005/8/layout/hierarchy1"/>
    <dgm:cxn modelId="{20689B07-9FA9-4DF9-BE49-6497503131C3}" type="presParOf" srcId="{12021CD6-00B0-4740-B823-EDFDD40B38F6}" destId="{AD6B59A3-160E-4339-9239-37D129AF3E37}" srcOrd="1" destOrd="0" presId="urn:microsoft.com/office/officeart/2005/8/layout/hierarchy1"/>
    <dgm:cxn modelId="{F69C4B80-D092-4BEF-AE0F-5601990DD59C}" type="presParOf" srcId="{1B816662-6F97-450C-B82E-46F84AB4D8F9}" destId="{0F362258-0BB6-4738-89A0-5E122F0939E2}" srcOrd="2" destOrd="0" presId="urn:microsoft.com/office/officeart/2005/8/layout/hierarchy1"/>
    <dgm:cxn modelId="{A9B8C2C3-96E6-4F16-B70C-69AABCEB9CBE}" type="presParOf" srcId="{1B816662-6F97-450C-B82E-46F84AB4D8F9}" destId="{E96107E8-7C44-4A85-8980-73D8D7F64696}" srcOrd="3" destOrd="0" presId="urn:microsoft.com/office/officeart/2005/8/layout/hierarchy1"/>
    <dgm:cxn modelId="{CCB91873-180F-46BE-B2B7-85B8EBAC8EAE}" type="presParOf" srcId="{E96107E8-7C44-4A85-8980-73D8D7F64696}" destId="{0FE6F45E-07D9-4BBF-A9A3-FA66E34452AB}" srcOrd="0" destOrd="0" presId="urn:microsoft.com/office/officeart/2005/8/layout/hierarchy1"/>
    <dgm:cxn modelId="{6978CEE2-B40D-4319-AA1B-A28B3F380CAB}" type="presParOf" srcId="{0FE6F45E-07D9-4BBF-A9A3-FA66E34452AB}" destId="{6F2415D9-E684-422F-A309-7997A8C795C1}" srcOrd="0" destOrd="0" presId="urn:microsoft.com/office/officeart/2005/8/layout/hierarchy1"/>
    <dgm:cxn modelId="{83F048B2-A7A2-4C02-BDE8-D7BF93B59B7A}" type="presParOf" srcId="{0FE6F45E-07D9-4BBF-A9A3-FA66E34452AB}" destId="{B826C239-2190-4F55-92F4-48CB25258A9C}" srcOrd="1" destOrd="0" presId="urn:microsoft.com/office/officeart/2005/8/layout/hierarchy1"/>
    <dgm:cxn modelId="{96634E23-80FB-4EB5-AB71-AE5CCB94ADCF}" type="presParOf" srcId="{E96107E8-7C44-4A85-8980-73D8D7F64696}" destId="{E1CF1BFF-28DB-45C2-8147-9BBED0B3B41A}" srcOrd="1" destOrd="0" presId="urn:microsoft.com/office/officeart/2005/8/layout/hierarchy1"/>
    <dgm:cxn modelId="{DCCCE866-D09F-4811-8E1C-AC55D6BD4165}" type="presParOf" srcId="{E1CF1BFF-28DB-45C2-8147-9BBED0B3B41A}" destId="{C85BDB6E-C866-4F02-B157-DA274028F13E}" srcOrd="0" destOrd="0" presId="urn:microsoft.com/office/officeart/2005/8/layout/hierarchy1"/>
    <dgm:cxn modelId="{2ADEC2AA-9828-4CAA-A692-4AB1D429A6CB}" type="presParOf" srcId="{E1CF1BFF-28DB-45C2-8147-9BBED0B3B41A}" destId="{E5529ADD-7ECA-4883-BE2E-C27E0427C570}" srcOrd="1" destOrd="0" presId="urn:microsoft.com/office/officeart/2005/8/layout/hierarchy1"/>
    <dgm:cxn modelId="{A8D1076E-6B4C-4426-9B9E-72CDC9073CD4}" type="presParOf" srcId="{E5529ADD-7ECA-4883-BE2E-C27E0427C570}" destId="{4402A692-8813-4197-8375-F508EDA1B215}" srcOrd="0" destOrd="0" presId="urn:microsoft.com/office/officeart/2005/8/layout/hierarchy1"/>
    <dgm:cxn modelId="{F3D71174-E9B5-4B97-86A8-B8CC5049917F}" type="presParOf" srcId="{4402A692-8813-4197-8375-F508EDA1B215}" destId="{9187500C-0483-47D9-B693-FD2B9FDDC4C8}" srcOrd="0" destOrd="0" presId="urn:microsoft.com/office/officeart/2005/8/layout/hierarchy1"/>
    <dgm:cxn modelId="{66071EF3-147E-4970-A734-625F1056A960}" type="presParOf" srcId="{4402A692-8813-4197-8375-F508EDA1B215}" destId="{27D789CA-4BC0-4247-8500-42E506657F67}" srcOrd="1" destOrd="0" presId="urn:microsoft.com/office/officeart/2005/8/layout/hierarchy1"/>
    <dgm:cxn modelId="{669AB9CA-A2F8-4D50-B78F-0D82804FF7BF}" type="presParOf" srcId="{E5529ADD-7ECA-4883-BE2E-C27E0427C570}" destId="{F690520B-5DF5-4FE0-B0F5-9C3993511C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0912E-B4BC-460A-9264-7D4533A9850A}">
      <dsp:nvSpPr>
        <dsp:cNvPr id="0" name=""/>
        <dsp:cNvSpPr/>
      </dsp:nvSpPr>
      <dsp:spPr>
        <a:xfrm>
          <a:off x="0" y="496718"/>
          <a:ext cx="445908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B413B-AAC3-4DC3-8F54-05DEE251B1DB}">
      <dsp:nvSpPr>
        <dsp:cNvPr id="0" name=""/>
        <dsp:cNvSpPr/>
      </dsp:nvSpPr>
      <dsp:spPr>
        <a:xfrm>
          <a:off x="282623" y="62093"/>
          <a:ext cx="4104278" cy="88560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980" tIns="0" rIns="11798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стимулирование добросовестного соблюдения обязательных требований всеми контролируемыми лицами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25854" y="105324"/>
        <a:ext cx="4017816" cy="799138"/>
      </dsp:txXfrm>
    </dsp:sp>
    <dsp:sp modelId="{5A0C4D23-74B1-436A-8BF2-342B7FA8FB19}">
      <dsp:nvSpPr>
        <dsp:cNvPr id="0" name=""/>
        <dsp:cNvSpPr/>
      </dsp:nvSpPr>
      <dsp:spPr>
        <a:xfrm>
          <a:off x="0" y="1857519"/>
          <a:ext cx="445908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9106A-3D29-4C71-B0E8-3BAF254DF584}">
      <dsp:nvSpPr>
        <dsp:cNvPr id="0" name=""/>
        <dsp:cNvSpPr/>
      </dsp:nvSpPr>
      <dsp:spPr>
        <a:xfrm>
          <a:off x="222954" y="1414718"/>
          <a:ext cx="4071972" cy="88560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980" tIns="0" rIns="11798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устранение условий, причин и факторов, способных привести к нарушениям обязательных требований и (или) причинению вреда (ущерба) охраняемым законом ценностям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66185" y="1457949"/>
        <a:ext cx="3985510" cy="799138"/>
      </dsp:txXfrm>
    </dsp:sp>
    <dsp:sp modelId="{48E23FB5-DC57-48D8-8589-42DAF613E6F7}">
      <dsp:nvSpPr>
        <dsp:cNvPr id="0" name=""/>
        <dsp:cNvSpPr/>
      </dsp:nvSpPr>
      <dsp:spPr>
        <a:xfrm>
          <a:off x="0" y="3218319"/>
          <a:ext cx="445908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B8F55-5B8F-4902-8009-67215F79A210}">
      <dsp:nvSpPr>
        <dsp:cNvPr id="0" name=""/>
        <dsp:cNvSpPr/>
      </dsp:nvSpPr>
      <dsp:spPr>
        <a:xfrm>
          <a:off x="222954" y="2775518"/>
          <a:ext cx="4104278" cy="88560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980" tIns="0" rIns="11798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создание условий для доведения обязательных требований до контролируемых лиц, повышение информированности о способах их соблюдения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66185" y="2818749"/>
        <a:ext cx="4017816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8B4FD-3E02-4374-B0C8-284A60F8C590}">
      <dsp:nvSpPr>
        <dsp:cNvPr id="0" name=""/>
        <dsp:cNvSpPr/>
      </dsp:nvSpPr>
      <dsp:spPr>
        <a:xfrm>
          <a:off x="371440" y="5905"/>
          <a:ext cx="6002487" cy="26461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FBDFC-D97B-489D-8A0B-93BAD92791B0}">
      <dsp:nvSpPr>
        <dsp:cNvPr id="0" name=""/>
        <dsp:cNvSpPr/>
      </dsp:nvSpPr>
      <dsp:spPr>
        <a:xfrm>
          <a:off x="599581" y="2988333"/>
          <a:ext cx="5741744" cy="1034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Ознакомиться с разделом можно на сайте Рособрнадзора на главной странице</a:t>
          </a:r>
          <a:br>
            <a:rPr lang="ru-RU" sz="1000" b="1" kern="1200" dirty="0" smtClean="0"/>
          </a:br>
          <a:r>
            <a:rPr lang="ru-RU" sz="1000" b="1" kern="1200" dirty="0" smtClean="0"/>
            <a:t> в выпадающем списке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или по ссылке: Главная страница &gt; Государственные услуги и функции &gt; Государственные функции &gt; Профилактика нарушений обязательных требований;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или по ссылке: </a:t>
          </a:r>
          <a:r>
            <a:rPr lang="en-US" sz="1000" b="1" kern="1200" dirty="0" smtClean="0">
              <a:hlinkClick xmlns:r="http://schemas.openxmlformats.org/officeDocument/2006/relationships" r:id="rId2"/>
            </a:rPr>
            <a:t>https://obrnadzor.gov.ru/gosudarstvennye-uslugi-i-funkczii/7701537808-gosfunction/profilaktika-narushenij-obyazatelnyh-trebovanij/</a:t>
          </a:r>
          <a:endParaRPr lang="ru-RU" sz="1000" b="1" kern="1200" dirty="0" smtClean="0"/>
        </a:p>
      </dsp:txBody>
      <dsp:txXfrm>
        <a:off x="599581" y="2988333"/>
        <a:ext cx="5741744" cy="1034847"/>
      </dsp:txXfrm>
    </dsp:sp>
    <dsp:sp modelId="{4530BE2D-768A-454D-B015-73FD9A109B91}">
      <dsp:nvSpPr>
        <dsp:cNvPr id="0" name=""/>
        <dsp:cNvSpPr/>
      </dsp:nvSpPr>
      <dsp:spPr>
        <a:xfrm>
          <a:off x="720081" y="2916322"/>
          <a:ext cx="304574" cy="321720"/>
        </a:xfrm>
        <a:prstGeom prst="halfFrame">
          <a:avLst>
            <a:gd name="adj1" fmla="val 25770"/>
            <a:gd name="adj2" fmla="val 25770"/>
          </a:avLst>
        </a:prstGeom>
        <a:solidFill>
          <a:srgbClr val="7AF67D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64696-5BD1-46D3-9DF7-0403D4CEA3BF}">
      <dsp:nvSpPr>
        <dsp:cNvPr id="0" name=""/>
        <dsp:cNvSpPr/>
      </dsp:nvSpPr>
      <dsp:spPr>
        <a:xfrm rot="5400000">
          <a:off x="5904613" y="2916364"/>
          <a:ext cx="321720" cy="321637"/>
        </a:xfrm>
        <a:prstGeom prst="halfFrame">
          <a:avLst>
            <a:gd name="adj1" fmla="val 25770"/>
            <a:gd name="adj2" fmla="val 25770"/>
          </a:avLst>
        </a:prstGeom>
        <a:solidFill>
          <a:srgbClr val="7AF67D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04226-EAD9-4BE9-AC61-92D1B52E568B}">
      <dsp:nvSpPr>
        <dsp:cNvPr id="0" name=""/>
        <dsp:cNvSpPr/>
      </dsp:nvSpPr>
      <dsp:spPr>
        <a:xfrm rot="16200000">
          <a:off x="711508" y="3723585"/>
          <a:ext cx="321720" cy="291374"/>
        </a:xfrm>
        <a:prstGeom prst="halfFrame">
          <a:avLst>
            <a:gd name="adj1" fmla="val 25770"/>
            <a:gd name="adj2" fmla="val 25770"/>
          </a:avLst>
        </a:prstGeom>
        <a:solidFill>
          <a:srgbClr val="7AF67D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5BE40-795B-4A1C-999D-728839BC7E80}">
      <dsp:nvSpPr>
        <dsp:cNvPr id="0" name=""/>
        <dsp:cNvSpPr/>
      </dsp:nvSpPr>
      <dsp:spPr>
        <a:xfrm rot="10800000">
          <a:off x="5904655" y="3708412"/>
          <a:ext cx="321637" cy="321720"/>
        </a:xfrm>
        <a:prstGeom prst="halfFrame">
          <a:avLst>
            <a:gd name="adj1" fmla="val 25770"/>
            <a:gd name="adj2" fmla="val 25770"/>
          </a:avLst>
        </a:prstGeom>
        <a:solidFill>
          <a:srgbClr val="7AF67D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A687D-7241-48A3-8D21-4CD821A20B8D}">
      <dsp:nvSpPr>
        <dsp:cNvPr id="0" name=""/>
        <dsp:cNvSpPr/>
      </dsp:nvSpPr>
      <dsp:spPr>
        <a:xfrm>
          <a:off x="0" y="2285"/>
          <a:ext cx="76328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00BEF-CCB6-4A93-8E78-7621C8142F0F}">
      <dsp:nvSpPr>
        <dsp:cNvPr id="0" name=""/>
        <dsp:cNvSpPr/>
      </dsp:nvSpPr>
      <dsp:spPr>
        <a:xfrm>
          <a:off x="0" y="2285"/>
          <a:ext cx="1828877" cy="467594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Виды </a:t>
          </a:r>
          <a:r>
            <a:rPr lang="ru-RU" sz="1400" b="1" u="sng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профилактических мероприятий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которые проводятся при осуществлении государственного контроля (надзора) </a:t>
          </a:r>
          <a:r>
            <a:rPr lang="ru-RU" sz="1400" b="1" u="sng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определяются положением о виде контроля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85"/>
        <a:ext cx="1828877" cy="4675949"/>
      </dsp:txXfrm>
    </dsp:sp>
    <dsp:sp modelId="{90BC5419-F8C3-483D-AA40-8029B2CEA086}">
      <dsp:nvSpPr>
        <dsp:cNvPr id="0" name=""/>
        <dsp:cNvSpPr/>
      </dsp:nvSpPr>
      <dsp:spPr>
        <a:xfrm>
          <a:off x="1843572" y="0"/>
          <a:ext cx="5330102" cy="98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осуществлении федерального государственного контроля (надзора) в сфере образования: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u="sng" kern="1200" dirty="0" smtClean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Положением о федеральном государственном контроле (надзоре) </a:t>
          </a:r>
          <a:b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сфере образования, утвержденным постановлением Правительства Российской Федерации </a:t>
          </a:r>
          <a:r>
            <a:rPr lang="ru-RU" sz="13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25.06.2021 г. № 997</a:t>
          </a:r>
          <a:endParaRPr lang="ru-RU" sz="13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3572" y="0"/>
        <a:ext cx="5330102" cy="982853"/>
      </dsp:txXfrm>
    </dsp:sp>
    <dsp:sp modelId="{7174FFBB-BEB5-4FC5-BCBB-5FE397F93A42}">
      <dsp:nvSpPr>
        <dsp:cNvPr id="0" name=""/>
        <dsp:cNvSpPr/>
      </dsp:nvSpPr>
      <dsp:spPr>
        <a:xfrm>
          <a:off x="2664303" y="1152128"/>
          <a:ext cx="41503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1400C-52FB-404B-A4CC-0A79FEDD5065}">
      <dsp:nvSpPr>
        <dsp:cNvPr id="0" name=""/>
        <dsp:cNvSpPr/>
      </dsp:nvSpPr>
      <dsp:spPr>
        <a:xfrm>
          <a:off x="2013437" y="1080118"/>
          <a:ext cx="5395018" cy="1595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u="sng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осуществлении федерального государственного контроля (надзора) за соблюдением законодательства Российской Федерации </a:t>
          </a:r>
          <a:br>
            <a:rPr lang="ru-RU" sz="1300" b="1" u="sng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00" b="1" u="sng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защите детей от информации, причиняющей вред их здоровью </a:t>
          </a:r>
          <a:br>
            <a:rPr lang="ru-RU" sz="1300" b="1" u="sng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00" b="1" u="sng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(или) развитию: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Положением о федеральном государственном контроле (надзоре) за соблюдением законодательства Российской Федерации о защите детей </a:t>
          </a:r>
          <a:b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информации, причиняющей вред их здоровью и (или) развитию, утвержденным постановлением Правительства Российской Федерации </a:t>
          </a:r>
          <a:b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25.06.2021 г. № 1019</a:t>
          </a:r>
          <a:endParaRPr lang="ru-RU" sz="13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3437" y="1080118"/>
        <a:ext cx="5395018" cy="1595851"/>
      </dsp:txXfrm>
    </dsp:sp>
    <dsp:sp modelId="{426A38F0-FBEC-4AB4-9B64-D2F6E0C7A468}">
      <dsp:nvSpPr>
        <dsp:cNvPr id="0" name=""/>
        <dsp:cNvSpPr/>
      </dsp:nvSpPr>
      <dsp:spPr>
        <a:xfrm>
          <a:off x="2304259" y="2880320"/>
          <a:ext cx="41503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28535-C371-4196-9302-E805EF5C5266}">
      <dsp:nvSpPr>
        <dsp:cNvPr id="0" name=""/>
        <dsp:cNvSpPr/>
      </dsp:nvSpPr>
      <dsp:spPr>
        <a:xfrm>
          <a:off x="1872202" y="2901898"/>
          <a:ext cx="5723876" cy="1744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осуществлении федерального государственного контроля (надзора) за соблюдением обязательных требований к проведению экзамена по русскому языку как иностранному, истории России и основам законодательства Российской Федерации и выдаче иностранным гражданам сертификата: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Положением о федеральном государственном контроле (надзоре) за соблюдением обязательных требований к проведению экзамена по русскому языку как иностранному, истории России и основам законодательства Российской Федерации и выдаче иностранным гражданам сертификата, утвержденным постановлением Правительства Российской Федерации </a:t>
          </a:r>
          <a:r>
            <a:rPr lang="ru-RU" sz="12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15.07.2021 № 1213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872202" y="2901898"/>
        <a:ext cx="5723876" cy="1744348"/>
      </dsp:txXfrm>
    </dsp:sp>
    <dsp:sp modelId="{5DB9223E-2403-46AD-B837-8B96B3129D4D}">
      <dsp:nvSpPr>
        <dsp:cNvPr id="0" name=""/>
        <dsp:cNvSpPr/>
      </dsp:nvSpPr>
      <dsp:spPr>
        <a:xfrm>
          <a:off x="2448277" y="4625305"/>
          <a:ext cx="41503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60BEE-7181-4019-A227-8BDD78E0D7DE}">
      <dsp:nvSpPr>
        <dsp:cNvPr id="0" name=""/>
        <dsp:cNvSpPr/>
      </dsp:nvSpPr>
      <dsp:spPr>
        <a:xfrm>
          <a:off x="0" y="446751"/>
          <a:ext cx="2218713" cy="411829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50AD8-B95C-4FC7-837F-1909E3E04F92}">
      <dsp:nvSpPr>
        <dsp:cNvPr id="0" name=""/>
        <dsp:cNvSpPr/>
      </dsp:nvSpPr>
      <dsp:spPr>
        <a:xfrm>
          <a:off x="1080111" y="251787"/>
          <a:ext cx="3514197" cy="6779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информирование</a:t>
          </a:r>
          <a:endParaRPr lang="ru-RU" sz="1500" kern="1200" dirty="0"/>
        </a:p>
      </dsp:txBody>
      <dsp:txXfrm>
        <a:off x="1113207" y="284883"/>
        <a:ext cx="3448005" cy="611778"/>
      </dsp:txXfrm>
    </dsp:sp>
    <dsp:sp modelId="{E0FC120E-40B5-41A2-9090-BB20D9AD3F99}">
      <dsp:nvSpPr>
        <dsp:cNvPr id="0" name=""/>
        <dsp:cNvSpPr/>
      </dsp:nvSpPr>
      <dsp:spPr>
        <a:xfrm>
          <a:off x="1080111" y="1053921"/>
          <a:ext cx="3540789" cy="6779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обобщение правоприменительной практики</a:t>
          </a:r>
          <a:endParaRPr lang="ru-RU" sz="1500" kern="1200" dirty="0"/>
        </a:p>
      </dsp:txBody>
      <dsp:txXfrm>
        <a:off x="1113207" y="1087017"/>
        <a:ext cx="3474597" cy="611778"/>
      </dsp:txXfrm>
    </dsp:sp>
    <dsp:sp modelId="{CEBB93BB-FFDF-40BB-80DF-4EA5FB749540}">
      <dsp:nvSpPr>
        <dsp:cNvPr id="0" name=""/>
        <dsp:cNvSpPr/>
      </dsp:nvSpPr>
      <dsp:spPr>
        <a:xfrm>
          <a:off x="1080127" y="1924855"/>
          <a:ext cx="3581421" cy="6779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объявление</a:t>
          </a:r>
          <a:r>
            <a:rPr lang="ru-RU" sz="2300" kern="1200" dirty="0" smtClean="0"/>
            <a:t> </a:t>
          </a:r>
          <a:r>
            <a:rPr lang="ru-RU" sz="1500" kern="1200" dirty="0" smtClean="0"/>
            <a:t>предостережения</a:t>
          </a:r>
          <a:endParaRPr lang="ru-RU" sz="1500" kern="1200" dirty="0"/>
        </a:p>
      </dsp:txBody>
      <dsp:txXfrm>
        <a:off x="1113223" y="1957951"/>
        <a:ext cx="3515229" cy="611778"/>
      </dsp:txXfrm>
    </dsp:sp>
    <dsp:sp modelId="{C937F44E-B105-4934-AC48-AEE2803FB8EE}">
      <dsp:nvSpPr>
        <dsp:cNvPr id="0" name=""/>
        <dsp:cNvSpPr/>
      </dsp:nvSpPr>
      <dsp:spPr>
        <a:xfrm>
          <a:off x="1080127" y="2847944"/>
          <a:ext cx="3618426" cy="6779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консультирование</a:t>
          </a:r>
          <a:endParaRPr lang="ru-RU" sz="1500" kern="1200" dirty="0"/>
        </a:p>
      </dsp:txBody>
      <dsp:txXfrm>
        <a:off x="1113223" y="2881040"/>
        <a:ext cx="3552234" cy="611778"/>
      </dsp:txXfrm>
    </dsp:sp>
    <dsp:sp modelId="{B3A6E448-49CC-4541-B85F-4B9FC028C7DE}">
      <dsp:nvSpPr>
        <dsp:cNvPr id="0" name=""/>
        <dsp:cNvSpPr/>
      </dsp:nvSpPr>
      <dsp:spPr>
        <a:xfrm>
          <a:off x="1080127" y="3727431"/>
          <a:ext cx="3591214" cy="6779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профилактический визит</a:t>
          </a:r>
          <a:endParaRPr lang="ru-RU" sz="1500" kern="1200" dirty="0"/>
        </a:p>
      </dsp:txBody>
      <dsp:txXfrm>
        <a:off x="1113223" y="3760527"/>
        <a:ext cx="3525022" cy="6117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CE2A3-663C-49F5-A794-FEED7415DAB7}">
      <dsp:nvSpPr>
        <dsp:cNvPr id="0" name=""/>
        <dsp:cNvSpPr/>
      </dsp:nvSpPr>
      <dsp:spPr>
        <a:xfrm>
          <a:off x="-3967990" y="-441971"/>
          <a:ext cx="4728762" cy="4728762"/>
        </a:xfrm>
        <a:prstGeom prst="blockArc">
          <a:avLst>
            <a:gd name="adj1" fmla="val 18900000"/>
            <a:gd name="adj2" fmla="val 2700000"/>
            <a:gd name="adj3" fmla="val 457"/>
          </a:avLst>
        </a:pr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B1C2B-888B-4EFE-AEF7-23DAA2932AF8}">
      <dsp:nvSpPr>
        <dsp:cNvPr id="0" name=""/>
        <dsp:cNvSpPr/>
      </dsp:nvSpPr>
      <dsp:spPr>
        <a:xfrm>
          <a:off x="398076" y="172384"/>
          <a:ext cx="2299097" cy="8672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08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</a:rPr>
            <a:t>Консультирование осуществляется по вопросам, связанным с организацией и осуществлением государственного контроля (надзора), в том числе с:</a:t>
          </a:r>
          <a:endParaRPr lang="ru-RU" sz="900" b="1" kern="1200" dirty="0">
            <a:solidFill>
              <a:schemeClr val="bg1"/>
            </a:solidFill>
          </a:endParaRPr>
        </a:p>
      </dsp:txBody>
      <dsp:txXfrm>
        <a:off x="398076" y="172384"/>
        <a:ext cx="2299097" cy="867260"/>
      </dsp:txXfrm>
    </dsp:sp>
    <dsp:sp modelId="{0C8373AD-8C48-431C-9F12-3B250331DA57}">
      <dsp:nvSpPr>
        <dsp:cNvPr id="0" name=""/>
        <dsp:cNvSpPr/>
      </dsp:nvSpPr>
      <dsp:spPr>
        <a:xfrm>
          <a:off x="59044" y="331677"/>
          <a:ext cx="548673" cy="548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B8164-6E4C-46E4-BCE3-D36317E90ED0}">
      <dsp:nvSpPr>
        <dsp:cNvPr id="0" name=""/>
        <dsp:cNvSpPr/>
      </dsp:nvSpPr>
      <dsp:spPr>
        <a:xfrm>
          <a:off x="647912" y="1044742"/>
          <a:ext cx="2113956" cy="438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08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</a:rPr>
            <a:t>порядком проведения контрольных (надзорных) мероприятий</a:t>
          </a:r>
          <a:endParaRPr lang="ru-RU" sz="900" b="1" kern="1200" dirty="0">
            <a:solidFill>
              <a:schemeClr val="bg1"/>
            </a:solidFill>
          </a:endParaRPr>
        </a:p>
      </dsp:txBody>
      <dsp:txXfrm>
        <a:off x="647912" y="1044742"/>
        <a:ext cx="2113956" cy="438939"/>
      </dsp:txXfrm>
    </dsp:sp>
    <dsp:sp modelId="{FBE441A2-1DC0-43C0-BBBA-89B9CB766D54}">
      <dsp:nvSpPr>
        <dsp:cNvPr id="0" name=""/>
        <dsp:cNvSpPr/>
      </dsp:nvSpPr>
      <dsp:spPr>
        <a:xfrm>
          <a:off x="373575" y="989875"/>
          <a:ext cx="548673" cy="548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053D3-5DBF-469C-8D43-2794DD1DE04E}">
      <dsp:nvSpPr>
        <dsp:cNvPr id="0" name=""/>
        <dsp:cNvSpPr/>
      </dsp:nvSpPr>
      <dsp:spPr>
        <a:xfrm>
          <a:off x="744447" y="1702940"/>
          <a:ext cx="2017420" cy="438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08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</a:rPr>
            <a:t>периодичностью проведения контрольных (надзорных) мероприятий</a:t>
          </a:r>
          <a:endParaRPr lang="ru-RU" sz="900" b="1" kern="1200" dirty="0">
            <a:solidFill>
              <a:schemeClr val="bg1"/>
            </a:solidFill>
          </a:endParaRPr>
        </a:p>
      </dsp:txBody>
      <dsp:txXfrm>
        <a:off x="744447" y="1702940"/>
        <a:ext cx="2017420" cy="438939"/>
      </dsp:txXfrm>
    </dsp:sp>
    <dsp:sp modelId="{F0D476D9-D0C2-498C-B723-83527DBE404E}">
      <dsp:nvSpPr>
        <dsp:cNvPr id="0" name=""/>
        <dsp:cNvSpPr/>
      </dsp:nvSpPr>
      <dsp:spPr>
        <a:xfrm>
          <a:off x="470110" y="1648073"/>
          <a:ext cx="548673" cy="548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CE9C0-FF36-4C3E-8621-A1F169E90365}">
      <dsp:nvSpPr>
        <dsp:cNvPr id="0" name=""/>
        <dsp:cNvSpPr/>
      </dsp:nvSpPr>
      <dsp:spPr>
        <a:xfrm>
          <a:off x="642162" y="2361208"/>
          <a:ext cx="2113956" cy="438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08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</a:rPr>
            <a:t>порядком принятия решений по итогам контрольных (надзорных) мероприятий;</a:t>
          </a:r>
          <a:endParaRPr lang="ru-RU" sz="900" b="1" kern="1200" dirty="0">
            <a:solidFill>
              <a:schemeClr val="bg1"/>
            </a:solidFill>
          </a:endParaRPr>
        </a:p>
      </dsp:txBody>
      <dsp:txXfrm>
        <a:off x="642162" y="2361208"/>
        <a:ext cx="2113956" cy="438939"/>
      </dsp:txXfrm>
    </dsp:sp>
    <dsp:sp modelId="{54F547F0-8E49-4B04-956F-8FD5D4BBD71D}">
      <dsp:nvSpPr>
        <dsp:cNvPr id="0" name=""/>
        <dsp:cNvSpPr/>
      </dsp:nvSpPr>
      <dsp:spPr>
        <a:xfrm>
          <a:off x="373575" y="2306271"/>
          <a:ext cx="548673" cy="548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AB1E4-DCEF-4790-A34C-51169FECC70E}">
      <dsp:nvSpPr>
        <dsp:cNvPr id="0" name=""/>
        <dsp:cNvSpPr/>
      </dsp:nvSpPr>
      <dsp:spPr>
        <a:xfrm>
          <a:off x="333381" y="3019336"/>
          <a:ext cx="2428486" cy="438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08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</a:rPr>
            <a:t>порядком обжалования решений </a:t>
          </a:r>
          <a:r>
            <a:rPr lang="ru-RU" sz="800" b="1" kern="1200" dirty="0" smtClean="0">
              <a:solidFill>
                <a:schemeClr val="bg1"/>
              </a:solidFill>
            </a:rPr>
            <a:t>контрольного</a:t>
          </a:r>
          <a:r>
            <a:rPr lang="ru-RU" sz="900" b="1" kern="1200" dirty="0" smtClean="0">
              <a:solidFill>
                <a:schemeClr val="bg1"/>
              </a:solidFill>
            </a:rPr>
            <a:t> (надзорного) органа в сфере образования.</a:t>
          </a:r>
          <a:endParaRPr lang="ru-RU" sz="900" b="1" kern="1200" dirty="0">
            <a:solidFill>
              <a:schemeClr val="bg1"/>
            </a:solidFill>
          </a:endParaRPr>
        </a:p>
      </dsp:txBody>
      <dsp:txXfrm>
        <a:off x="333381" y="3019336"/>
        <a:ext cx="2428486" cy="438939"/>
      </dsp:txXfrm>
    </dsp:sp>
    <dsp:sp modelId="{D9DBF860-8C71-452C-A1E7-0C85D9DAFB46}">
      <dsp:nvSpPr>
        <dsp:cNvPr id="0" name=""/>
        <dsp:cNvSpPr/>
      </dsp:nvSpPr>
      <dsp:spPr>
        <a:xfrm>
          <a:off x="59044" y="2964468"/>
          <a:ext cx="548673" cy="548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D5DB4-01C2-4B8B-89D6-25513BBFFE70}">
      <dsp:nvSpPr>
        <dsp:cNvPr id="0" name=""/>
        <dsp:cNvSpPr/>
      </dsp:nvSpPr>
      <dsp:spPr>
        <a:xfrm>
          <a:off x="0" y="4089253"/>
          <a:ext cx="5303912" cy="61235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предложений о внесении изменений </a:t>
          </a:r>
          <a:b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законодательство Российской Федерации о государственном контроле (надзоре) в рамках полномочий Рособрнадзора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89253"/>
        <a:ext cx="5303912" cy="612352"/>
      </dsp:txXfrm>
    </dsp:sp>
    <dsp:sp modelId="{54F6287F-BC91-4BC3-9490-4F11729DB41B}">
      <dsp:nvSpPr>
        <dsp:cNvPr id="0" name=""/>
        <dsp:cNvSpPr/>
      </dsp:nvSpPr>
      <dsp:spPr>
        <a:xfrm rot="10800000">
          <a:off x="0" y="3371242"/>
          <a:ext cx="5303912" cy="746704"/>
        </a:xfrm>
        <a:prstGeom prst="upArrowCallou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предложений об актуализации обязательных требований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371242"/>
        <a:ext cx="5303912" cy="485186"/>
      </dsp:txXfrm>
    </dsp:sp>
    <dsp:sp modelId="{1930119A-7A2F-4A10-BCA2-3C6B07B38FE9}">
      <dsp:nvSpPr>
        <dsp:cNvPr id="0" name=""/>
        <dsp:cNvSpPr/>
      </dsp:nvSpPr>
      <dsp:spPr>
        <a:xfrm rot="10800000">
          <a:off x="0" y="2619342"/>
          <a:ext cx="5303912" cy="814683"/>
        </a:xfrm>
        <a:prstGeom prst="upArrowCallou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случаев причинения вреда (ущерба) охраняемым законом ценностям, выявление источников и факторов риска причинения вреда (ущерба)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619342"/>
        <a:ext cx="5303912" cy="529357"/>
      </dsp:txXfrm>
    </dsp:sp>
    <dsp:sp modelId="{197B9BF5-977F-4831-95EE-71954C85DE76}">
      <dsp:nvSpPr>
        <dsp:cNvPr id="0" name=""/>
        <dsp:cNvSpPr/>
      </dsp:nvSpPr>
      <dsp:spPr>
        <a:xfrm rot="10800000">
          <a:off x="0" y="1691090"/>
          <a:ext cx="5303912" cy="928254"/>
        </a:xfrm>
        <a:prstGeom prst="upArrowCallou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типичных нарушений обязательных требований, причин, факторов и условий, способствующих возникновению указанных нарушений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691090"/>
        <a:ext cx="5303912" cy="603152"/>
      </dsp:txXfrm>
    </dsp:sp>
    <dsp:sp modelId="{4396B91D-4F46-4461-A768-E718044C73D9}">
      <dsp:nvSpPr>
        <dsp:cNvPr id="0" name=""/>
        <dsp:cNvSpPr/>
      </dsp:nvSpPr>
      <dsp:spPr>
        <a:xfrm rot="10800000">
          <a:off x="0" y="662264"/>
          <a:ext cx="5303912" cy="1142504"/>
        </a:xfrm>
        <a:prstGeom prst="upArrowCallou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единообразных подходов к применению должностными лицами обязательных требований, законодательства Российской Федерации о государственном контроле (надзоре)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662264"/>
        <a:ext cx="5303912" cy="742365"/>
      </dsp:txXfrm>
    </dsp:sp>
    <dsp:sp modelId="{6C320A3A-57B7-4B23-B9A6-8EE61DBDD9E1}">
      <dsp:nvSpPr>
        <dsp:cNvPr id="0" name=""/>
        <dsp:cNvSpPr/>
      </dsp:nvSpPr>
      <dsp:spPr>
        <a:xfrm rot="10800000">
          <a:off x="0" y="258"/>
          <a:ext cx="5303912" cy="671190"/>
        </a:xfrm>
        <a:prstGeom prst="upArrowCallou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обобщение правоприменительной практики проводится для решения следующих задач: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58"/>
        <a:ext cx="5303912" cy="4361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881B4-02AE-4C02-960E-786BF812B5DD}">
      <dsp:nvSpPr>
        <dsp:cNvPr id="0" name=""/>
        <dsp:cNvSpPr/>
      </dsp:nvSpPr>
      <dsp:spPr>
        <a:xfrm>
          <a:off x="-183161" y="0"/>
          <a:ext cx="7438717" cy="502462"/>
        </a:xfrm>
        <a:prstGeom prst="roundRect">
          <a:avLst>
            <a:gd name="adj" fmla="val 10000"/>
          </a:avLst>
        </a:prstGeom>
        <a:gradFill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Объявляется предостережение</a:t>
          </a:r>
          <a:r>
            <a:rPr lang="ru-RU" sz="1400" b="1" u="sng" kern="1200" dirty="0" smtClean="0">
              <a:solidFill>
                <a:schemeClr val="tx1"/>
              </a:solidFill>
              <a:latin typeface="+mn-lt"/>
            </a:rPr>
            <a:t>: </a:t>
          </a:r>
          <a:endParaRPr lang="ru-RU" sz="1400" b="1" u="sng" kern="1200" dirty="0">
            <a:solidFill>
              <a:schemeClr val="tx1"/>
            </a:solidFill>
            <a:latin typeface="+mn-lt"/>
          </a:endParaRPr>
        </a:p>
      </dsp:txBody>
      <dsp:txXfrm>
        <a:off x="-168444" y="14717"/>
        <a:ext cx="6100335" cy="473028"/>
      </dsp:txXfrm>
    </dsp:sp>
    <dsp:sp modelId="{CE667459-FB0D-4FDB-9D15-303C1753BD7A}">
      <dsp:nvSpPr>
        <dsp:cNvPr id="0" name=""/>
        <dsp:cNvSpPr/>
      </dsp:nvSpPr>
      <dsp:spPr>
        <a:xfrm>
          <a:off x="0" y="432643"/>
          <a:ext cx="8619364" cy="15987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наличия у Рособрнадзора сведений о готовящихся нарушениях обязательных требований или признаках нарушений обязательных требований и (или) в случае отсутствия подтвержденных данных о том, что нарушение обязательных требований причинило вред (ущерб) охраняемым законом ценностям либо создало угрозу причинения вреда (ущерба) охраняемым законом ценностям, Рособрнадзор объявляет контролируемому лицу предостережение о недопустимости нарушения обязательных требований и предлагает принять меры по обеспечению соблюдения обязательных требований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26" y="479469"/>
        <a:ext cx="6911663" cy="1505106"/>
      </dsp:txXfrm>
    </dsp:sp>
    <dsp:sp modelId="{CEF5F51A-5E3D-4986-A685-0C7C60BF407A}">
      <dsp:nvSpPr>
        <dsp:cNvPr id="0" name=""/>
        <dsp:cNvSpPr/>
      </dsp:nvSpPr>
      <dsp:spPr>
        <a:xfrm>
          <a:off x="-4292" y="2016817"/>
          <a:ext cx="8619364" cy="1426867"/>
        </a:xfrm>
        <a:prstGeom prst="roundRect">
          <a:avLst>
            <a:gd name="adj" fmla="val 10000"/>
          </a:avLst>
        </a:prstGeom>
        <a:gradFill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Предостережение о недопустимости нарушения обязательных требований объявляется </a:t>
          </a:r>
          <a:br>
            <a:rPr lang="ru-RU" sz="13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3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направляется контролируемому лицу, и содержит указание на соответствующие обязательные требования, предусматривающий их нормативный правовой акт, информацию о том, какие конкретно действия (бездействие) контролируемого лица могут привести или приводят к нарушению обязательных требований, а также предложение о принятии мер по обеспечению соблюдения данных требований и не может содержать требование представления контролируемым лицом сведений и документов</a:t>
          </a:r>
          <a:endParaRPr lang="ru-RU" sz="135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00" y="2058609"/>
        <a:ext cx="6932505" cy="1343283"/>
      </dsp:txXfrm>
    </dsp:sp>
    <dsp:sp modelId="{99589C6F-F572-4E10-BD63-6D6AAEA031B2}">
      <dsp:nvSpPr>
        <dsp:cNvPr id="0" name=""/>
        <dsp:cNvSpPr/>
      </dsp:nvSpPr>
      <dsp:spPr>
        <a:xfrm>
          <a:off x="86" y="3412866"/>
          <a:ext cx="8619295" cy="1668408"/>
        </a:xfrm>
        <a:prstGeom prst="roundRect">
          <a:avLst>
            <a:gd name="adj" fmla="val 10000"/>
          </a:avLst>
        </a:prstGeom>
        <a:gradFill>
          <a:gsLst>
            <a:gs pos="0">
              <a:schemeClr val="accent5">
                <a:tint val="65000"/>
                <a:satMod val="270000"/>
              </a:schemeClr>
            </a:gs>
            <a:gs pos="25000">
              <a:schemeClr val="accent5">
                <a:tint val="60000"/>
                <a:satMod val="300000"/>
              </a:schemeClr>
            </a:gs>
            <a:gs pos="100000">
              <a:schemeClr val="accent5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atMod val="1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Контролируемое лицо в течение 10 рабочих дней со дня получения предостережения вправе подать </a:t>
          </a:r>
          <a:br>
            <a:rPr lang="ru-RU" sz="11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Рособрнадзор возражение в отношении указанного предостережения. В случае получения </a:t>
          </a:r>
          <a:br>
            <a:rPr lang="ru-RU" sz="11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контролируемого лица возражения в отношении предостережения Рособрнадзор рассматривает указанное возражение в течение 15 рабочих дней со дня его получения и информирует контролируемое лицо о результатах рассмотрения возражения в отношении предостережения по почте и (или) электронной почте и принимает одно из решений:</a:t>
          </a:r>
        </a:p>
        <a:p>
          <a:pPr lvl="0" algn="l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удовлетворить возражение в отношении предостережения в форме отмены объявленного предостережения;</a:t>
          </a:r>
        </a:p>
        <a:p>
          <a:pPr lvl="0" algn="l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отказать в удовлетворении возражения в отношении предостережения</a:t>
          </a:r>
        </a:p>
      </dsp:txBody>
      <dsp:txXfrm>
        <a:off x="48952" y="3461732"/>
        <a:ext cx="6907527" cy="1570676"/>
      </dsp:txXfrm>
    </dsp:sp>
    <dsp:sp modelId="{EAD81875-E2DA-4448-96B6-0F1305EA869C}">
      <dsp:nvSpPr>
        <dsp:cNvPr id="0" name=""/>
        <dsp:cNvSpPr/>
      </dsp:nvSpPr>
      <dsp:spPr>
        <a:xfrm>
          <a:off x="6799769" y="204200"/>
          <a:ext cx="514421" cy="713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915514" y="204200"/>
        <a:ext cx="282931" cy="586422"/>
      </dsp:txXfrm>
    </dsp:sp>
    <dsp:sp modelId="{ACBC24C2-CAAA-445B-AC90-D87F0A582497}">
      <dsp:nvSpPr>
        <dsp:cNvPr id="0" name=""/>
        <dsp:cNvSpPr/>
      </dsp:nvSpPr>
      <dsp:spPr>
        <a:xfrm>
          <a:off x="7419923" y="1872800"/>
          <a:ext cx="442797" cy="713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7519552" y="1872800"/>
        <a:ext cx="243539" cy="604149"/>
      </dsp:txXfrm>
    </dsp:sp>
    <dsp:sp modelId="{138EED5A-AE64-4386-AC26-177B4E82838B}">
      <dsp:nvSpPr>
        <dsp:cNvPr id="0" name=""/>
        <dsp:cNvSpPr/>
      </dsp:nvSpPr>
      <dsp:spPr>
        <a:xfrm>
          <a:off x="7910847" y="3168941"/>
          <a:ext cx="602333" cy="713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8046372" y="3168941"/>
        <a:ext cx="331283" cy="5646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748FA-4B8B-4ACA-8BC6-819F341EF6C3}">
      <dsp:nvSpPr>
        <dsp:cNvPr id="0" name=""/>
        <dsp:cNvSpPr/>
      </dsp:nvSpPr>
      <dsp:spPr>
        <a:xfrm>
          <a:off x="0" y="461473"/>
          <a:ext cx="11449271" cy="756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7898CB-CC5D-49DE-9B1E-0FCA323956E2}">
      <dsp:nvSpPr>
        <dsp:cNvPr id="0" name=""/>
        <dsp:cNvSpPr/>
      </dsp:nvSpPr>
      <dsp:spPr>
        <a:xfrm>
          <a:off x="572463" y="18673"/>
          <a:ext cx="10467886" cy="88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2929" tIns="0" rIns="302929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соответствии с Федеральным законом № 248-ФЗ </a:t>
          </a:r>
          <a:r>
            <a:rPr lang="ru-RU" sz="1200" b="1" u="sng" kern="1200" dirty="0" smtClean="0"/>
            <a:t>(в редакции Федерального закона от 04.08.2023 года № 483-ФЗ </a:t>
          </a:r>
          <a:r>
            <a:rPr lang="ru-RU" sz="1200" kern="1200" dirty="0" smtClean="0"/>
            <a:t>«О внесении изменений в статью 52 Федерального закона «О государственном контроле (надзоре) и муниципальном контроле в Российской Федерации» и статью 4 Федерального закона «О внесении изменений в отдельные законодательные акты Российской Федерации») </a:t>
          </a:r>
          <a:r>
            <a:rPr lang="ru-RU" sz="1200" b="1" u="sng" kern="1200" dirty="0" smtClean="0">
              <a:solidFill>
                <a:srgbClr val="FF0000"/>
              </a:solidFill>
            </a:rPr>
            <a:t>контролируемое лицо вправе обратиться в Рособрнадзор с заявлением о проведении в отношении его профилактического визита.</a:t>
          </a:r>
          <a:endParaRPr lang="ru-RU" sz="1200" b="1" u="sng" kern="1200" dirty="0">
            <a:solidFill>
              <a:srgbClr val="FF0000"/>
            </a:solidFill>
          </a:endParaRPr>
        </a:p>
      </dsp:txBody>
      <dsp:txXfrm>
        <a:off x="615694" y="61904"/>
        <a:ext cx="10381424" cy="799138"/>
      </dsp:txXfrm>
    </dsp:sp>
    <dsp:sp modelId="{372A1F19-6F1D-4D50-83B0-B0AB2C3EEB41}">
      <dsp:nvSpPr>
        <dsp:cNvPr id="0" name=""/>
        <dsp:cNvSpPr/>
      </dsp:nvSpPr>
      <dsp:spPr>
        <a:xfrm>
          <a:off x="0" y="1822273"/>
          <a:ext cx="11449271" cy="756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86A282-DD95-4712-9747-8D208EE3F346}">
      <dsp:nvSpPr>
        <dsp:cNvPr id="0" name=""/>
        <dsp:cNvSpPr/>
      </dsp:nvSpPr>
      <dsp:spPr>
        <a:xfrm>
          <a:off x="572463" y="1379473"/>
          <a:ext cx="10467886" cy="88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2929" tIns="0" rIns="302929" bIns="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Рособрнадзор </a:t>
          </a:r>
          <a:r>
            <a:rPr lang="ru-RU" sz="1300" b="1" u="sng" kern="1200" dirty="0" smtClean="0"/>
            <a:t>рассматривает заявление контролируемого лица в течение десяти рабочих дней с даты регистрации указанного заявления</a:t>
          </a:r>
          <a:r>
            <a:rPr lang="ru-RU" sz="1300" kern="1200" dirty="0" smtClean="0"/>
            <a:t> и принимает решение о проведении профилактического визита либо об отказе в его проведении </a:t>
          </a:r>
          <a:br>
            <a:rPr lang="ru-RU" sz="1300" kern="1200" dirty="0" smtClean="0"/>
          </a:br>
          <a:r>
            <a:rPr lang="ru-RU" sz="1300" kern="1200" dirty="0" smtClean="0"/>
            <a:t>с учетом материальных, финансовых и кадровых ресурсов, категории риска объекта контроля, о чем уведомляет контролируемое лицо</a:t>
          </a:r>
          <a:endParaRPr lang="ru-RU" sz="1300" kern="1200" dirty="0"/>
        </a:p>
      </dsp:txBody>
      <dsp:txXfrm>
        <a:off x="615694" y="1422704"/>
        <a:ext cx="10381424" cy="799138"/>
      </dsp:txXfrm>
    </dsp:sp>
    <dsp:sp modelId="{F17B35C9-756B-402C-A233-E4D5D0D458AA}">
      <dsp:nvSpPr>
        <dsp:cNvPr id="0" name=""/>
        <dsp:cNvSpPr/>
      </dsp:nvSpPr>
      <dsp:spPr>
        <a:xfrm>
          <a:off x="0" y="3183073"/>
          <a:ext cx="11449271" cy="756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B1700A-1C3C-429E-A880-81F2632D394C}">
      <dsp:nvSpPr>
        <dsp:cNvPr id="0" name=""/>
        <dsp:cNvSpPr/>
      </dsp:nvSpPr>
      <dsp:spPr>
        <a:xfrm>
          <a:off x="572463" y="2740273"/>
          <a:ext cx="10574478" cy="885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2929" tIns="0" rIns="30292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В случае принятия решения о проведении профилактического визита</a:t>
          </a:r>
          <a:r>
            <a:rPr lang="ru-RU" sz="1200" kern="1200" dirty="0" smtClean="0"/>
            <a:t> по заявлению контролируемого лица  Рособрнадзор </a:t>
          </a:r>
          <a:br>
            <a:rPr lang="ru-RU" sz="1200" kern="1200" dirty="0" smtClean="0"/>
          </a:br>
          <a:r>
            <a:rPr lang="ru-RU" sz="1200" b="1" u="sng" kern="1200" dirty="0" smtClean="0"/>
            <a:t>в течение двадцати рабочих дней согласовывает дату проведения профилактического визита с контролируемым лицом </a:t>
          </a:r>
          <a:r>
            <a:rPr lang="ru-RU" sz="1200" kern="1200" dirty="0" smtClean="0"/>
            <a:t>любым способом, обеспечивающим фиксирование такого согласования, и обеспечивает включение такого профилактического визита в программу профилактики рисков причинения вреда (ущерба) охраняемым законом ценностям, которая размещена на официальном сайте</a:t>
          </a:r>
          <a:endParaRPr lang="ru-RU" sz="1200" kern="1200" dirty="0"/>
        </a:p>
      </dsp:txBody>
      <dsp:txXfrm>
        <a:off x="615694" y="2783504"/>
        <a:ext cx="10488016" cy="7991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0.24482</cdr:x>
      <cdr:y>0.53519</cdr:y>
    </cdr:from>
    <cdr:to>
      <cdr:x>0.37443</cdr:x>
      <cdr:y>0.64074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1224136" y="2190535"/>
          <a:ext cx="648072" cy="4320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(1,9 %)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0.64806</cdr:x>
      <cdr:y>0.64074</cdr:y>
    </cdr:from>
    <cdr:to>
      <cdr:x>0.79207</cdr:x>
      <cdr:y>0.72871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3240360" y="2622583"/>
          <a:ext cx="720080" cy="3600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(1,3 %)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5B3B3940-43B7-4975-9B05-F8CA746DF75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0" y="6456218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836B7EEB-0A74-4F24-AFD1-01A2F07E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1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3"/>
            <a:ext cx="28448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CEBC0-00ED-44FE-8041-0873A1350452}" type="datetime1">
              <a:rPr lang="ru-RU"/>
              <a:t>03.11.2023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356353"/>
            <a:ext cx="38608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997244" y="6237288"/>
            <a:ext cx="2844800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E2E4D-882C-41DE-9803-64B149E3ED4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rcRect t="4212" b="-1"/>
          <a:stretch/>
        </p:blipFill>
        <p:spPr bwMode="auto">
          <a:xfrm>
            <a:off x="0" y="2"/>
            <a:ext cx="12192000" cy="65690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2635200" y="1037832"/>
            <a:ext cx="4121280" cy="641520"/>
          </a:xfrm>
          <a:prstGeom prst="rect">
            <a:avLst/>
          </a:prstGeom>
          <a:noFill/>
        </p:spPr>
        <p:txBody>
          <a:bodyPr lIns="90000" tIns="46800" rIns="90000" bIns="46800" rtlCol="0"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1200">
                <a:solidFill>
                  <a:srgbClr val="000000"/>
                </a:solidFill>
              </a:rPr>
              <a:t>ФЕДЕРАЛЬНАЯ СЛУЖБА ПО НАДЗОРУ</a:t>
            </a:r>
            <a:endParaRPr sz="110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1200">
                <a:solidFill>
                  <a:srgbClr val="000000"/>
                </a:solidFill>
              </a:rPr>
              <a:t>В СФЕРЕ ОБРАЗОВАНИЯ И НАУКИ</a:t>
            </a:r>
            <a:endParaRPr sz="1100"/>
          </a:p>
        </p:txBody>
      </p:sp>
      <p:pic>
        <p:nvPicPr>
          <p:cNvPr id="3" name="Рисунок 2"/>
          <p:cNvPicPr/>
          <p:nvPr/>
        </p:nvPicPr>
        <p:blipFill>
          <a:blip r:embed="rId4"/>
          <a:stretch/>
        </p:blipFill>
        <p:spPr bwMode="auto">
          <a:xfrm>
            <a:off x="548160" y="-315416"/>
            <a:ext cx="2087040" cy="29673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marL="0" algn="l" defTabSz="914400">
        <a:buNone/>
        <a:defRPr/>
      </a:lvl1pPr>
      <a:lvl2pPr marL="0" algn="l" defTabSz="914400">
        <a:buNone/>
        <a:defRPr/>
      </a:lvl2pPr>
      <a:lvl3pPr marL="0" algn="l" defTabSz="914400">
        <a:buNone/>
        <a:defRPr/>
      </a:lvl3pPr>
      <a:lvl4pPr marL="0" algn="l" defTabSz="914400">
        <a:buNone/>
        <a:defRPr/>
      </a:lvl4pPr>
      <a:lvl5pPr marL="0" algn="l" defTabSz="914400">
        <a:buNone/>
        <a:defRPr/>
      </a:lvl5pPr>
      <a:lvl6pPr marL="0" algn="l" defTabSz="914400">
        <a:buNone/>
        <a:defRPr/>
      </a:lvl6pPr>
      <a:lvl7pPr marL="0" algn="l" defTabSz="914400">
        <a:buNone/>
        <a:defRPr/>
      </a:lvl7pPr>
      <a:lvl8pPr marL="0" algn="l" defTabSz="914400">
        <a:buNone/>
        <a:defRPr/>
      </a:lvl8pPr>
      <a:lvl9pPr marL="0" algn="l" defTabSz="914400">
        <a:buNone/>
        <a:defRPr/>
      </a:lvl9pPr>
    </p:titleStyle>
    <p:bodyStyle>
      <a:lvl1pPr marL="285750" indent="-285750" algn="l" defTabSz="914400">
        <a:buFont typeface="Arial"/>
        <a:buChar char="●"/>
        <a:defRPr/>
      </a:lvl1pPr>
      <a:lvl2pPr marL="571500" indent="-285750" algn="l" defTabSz="914400">
        <a:buFont typeface="Arial"/>
        <a:buChar char="○"/>
        <a:defRPr/>
      </a:lvl2pPr>
      <a:lvl3pPr marL="857250" indent="-285750" algn="l" defTabSz="914400">
        <a:buFont typeface="Arial"/>
        <a:buChar char="■"/>
        <a:defRPr/>
      </a:lvl3pPr>
      <a:lvl4pPr marL="1143000" indent="-285750" algn="l" defTabSz="914400">
        <a:buFont typeface="Arial"/>
        <a:buChar char="●"/>
        <a:defRPr/>
      </a:lvl4pPr>
      <a:lvl5pPr marL="1428750" indent="-285750" algn="l" defTabSz="914400">
        <a:buFont typeface="Arial"/>
        <a:buChar char="○"/>
        <a:defRPr/>
      </a:lvl5pPr>
      <a:lvl6pPr marL="1714500" indent="-285750" algn="l" defTabSz="914400">
        <a:buFont typeface="Arial"/>
        <a:buChar char="■"/>
        <a:defRPr/>
      </a:lvl6pPr>
      <a:lvl7pPr marL="2000250" indent="-285750" algn="l" defTabSz="914400">
        <a:buFont typeface="Arial"/>
        <a:buChar char="●"/>
        <a:defRPr/>
      </a:lvl7pPr>
      <a:lvl8pPr marL="2286000" indent="-285750" algn="l" defTabSz="914400">
        <a:buFont typeface="Arial"/>
        <a:buChar char="○"/>
        <a:defRPr/>
      </a:lvl8pPr>
      <a:lvl9pPr marL="2571750" indent="-285750" algn="l" defTabSz="914400">
        <a:buFont typeface="Arial"/>
        <a:buChar char="■"/>
        <a:defRPr/>
      </a:lvl9pPr>
    </p:bodyStyle>
    <p:otherStyle>
      <a:lvl1pPr marL="0" algn="l" defTabSz="914400">
        <a:buNone/>
        <a:defRPr sz="1100"/>
      </a:lvl1pPr>
      <a:lvl2pPr marL="285750" algn="l" defTabSz="914400">
        <a:buNone/>
        <a:defRPr sz="1100"/>
      </a:lvl2pPr>
      <a:lvl3pPr marL="571500" algn="l" defTabSz="914400">
        <a:buNone/>
        <a:defRPr sz="1100"/>
      </a:lvl3pPr>
      <a:lvl4pPr marL="857250" algn="l" defTabSz="914400">
        <a:buNone/>
        <a:defRPr sz="1100"/>
      </a:lvl4pPr>
      <a:lvl5pPr marL="1143000" algn="l" defTabSz="914400">
        <a:buNone/>
        <a:defRPr sz="1100"/>
      </a:lvl5pPr>
      <a:lvl6pPr marL="1428750" algn="l" defTabSz="914400">
        <a:buNone/>
        <a:defRPr sz="1100"/>
      </a:lvl6pPr>
      <a:lvl7pPr marL="1714500" algn="l" defTabSz="914400">
        <a:buNone/>
        <a:defRPr sz="1100"/>
      </a:lvl7pPr>
      <a:lvl8pPr marL="2000250" algn="l" defTabSz="914400">
        <a:buNone/>
        <a:defRPr sz="1100"/>
      </a:lvl8pPr>
      <a:lvl9pPr marL="2286000" algn="l" defTabSz="914400">
        <a:buNone/>
        <a:defRPr sz="1100"/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rcRect t="7363" b="67564"/>
          <a:stretch/>
        </p:blipFill>
        <p:spPr bwMode="auto">
          <a:xfrm>
            <a:off x="0" y="-18637"/>
            <a:ext cx="12192000" cy="171944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 bwMode="auto">
          <a:xfrm>
            <a:off x="11339041" y="6240600"/>
            <a:ext cx="468000" cy="468000"/>
          </a:xfrm>
          <a:prstGeom prst="ellipse">
            <a:avLst/>
          </a:prstGeom>
          <a:solidFill>
            <a:srgbClr val="FCACAD"/>
          </a:solidFill>
        </p:spPr>
        <p:txBody>
          <a:bodyPr lIns="91440" tIns="45720" rIns="91440" bIns="45720" rtlCol="0">
            <a:normAutofit/>
          </a:bodyPr>
          <a:lstStyle/>
          <a:p>
            <a:pPr marL="0" indent="0">
              <a:buNone/>
              <a:defRPr/>
            </a:pPr>
            <a:endParaRPr sz="1100"/>
          </a:p>
        </p:txBody>
      </p:sp>
      <p:sp>
        <p:nvSpPr>
          <p:cNvPr id="9" name="Овал 8"/>
          <p:cNvSpPr/>
          <p:nvPr/>
        </p:nvSpPr>
        <p:spPr bwMode="auto">
          <a:xfrm>
            <a:off x="11410589" y="6311940"/>
            <a:ext cx="324904" cy="325325"/>
          </a:xfrm>
          <a:prstGeom prst="ellipse">
            <a:avLst/>
          </a:prstGeom>
          <a:solidFill>
            <a:srgbClr val="FCBFC7"/>
          </a:solidFill>
        </p:spPr>
        <p:txBody>
          <a:bodyPr lIns="91440" tIns="45720" rIns="91440" bIns="45720" rtlCol="0">
            <a:normAutofit fontScale="92500" lnSpcReduction="10000"/>
          </a:bodyPr>
          <a:lstStyle/>
          <a:p>
            <a:pPr marL="0" indent="0">
              <a:buNone/>
              <a:defRPr/>
            </a:pPr>
            <a:endParaRPr sz="1100"/>
          </a:p>
        </p:txBody>
      </p:sp>
      <p:pic>
        <p:nvPicPr>
          <p:cNvPr id="10" name="Рисунок 9"/>
          <p:cNvPicPr/>
          <p:nvPr userDrawn="1"/>
        </p:nvPicPr>
        <p:blipFill>
          <a:blip r:embed="rId5"/>
          <a:stretch/>
        </p:blipFill>
        <p:spPr bwMode="auto">
          <a:xfrm>
            <a:off x="407369" y="-243408"/>
            <a:ext cx="1133060" cy="156852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 bwMode="auto">
          <a:xfrm>
            <a:off x="11032584" y="6350399"/>
            <a:ext cx="1080913" cy="248402"/>
          </a:xfrm>
          <a:prstGeom prst="rect">
            <a:avLst/>
          </a:prstGeom>
          <a:noFill/>
        </p:spPr>
        <p:txBody>
          <a:bodyPr lIns="90000" tIns="46800" rIns="90000" bIns="46800" rtlCol="0">
            <a:spAutoFit/>
          </a:bodyPr>
          <a:lstStyle/>
          <a:p>
            <a:pPr algn="ctr">
              <a:defRPr/>
            </a:pPr>
            <a:fld id="{F27B4EA7-3352-452E-9FA5-5CE75362149C}" type="slidenum">
              <a:rPr lang="en-US" sz="1000">
                <a:solidFill>
                  <a:srgbClr val="493F68"/>
                </a:solidFill>
                <a:latin typeface="Myriad Pro"/>
                <a:ea typeface="Arial"/>
                <a:cs typeface="Arial"/>
              </a:rPr>
              <a:t>‹#›</a:t>
            </a:fld>
            <a:endParaRPr>
              <a:solidFill>
                <a:srgbClr val="493F68"/>
              </a:solidFill>
              <a:latin typeface="Myriad Pro"/>
            </a:endParaRPr>
          </a:p>
        </p:txBody>
      </p:sp>
      <p:sp>
        <p:nvSpPr>
          <p:cNvPr id="12" name="Прямоугольник 11"/>
          <p:cNvSpPr/>
          <p:nvPr userDrawn="1"/>
        </p:nvSpPr>
        <p:spPr bwMode="auto">
          <a:xfrm>
            <a:off x="1" y="1073344"/>
            <a:ext cx="9110908" cy="771480"/>
          </a:xfrm>
          <a:prstGeom prst="rect">
            <a:avLst/>
          </a:prstGeom>
          <a:solidFill>
            <a:srgbClr val="413B66"/>
          </a:solidFill>
          <a:ln>
            <a:noFill/>
          </a:ln>
        </p:spPr>
        <p:txBody>
          <a:bodyPr lIns="91440" tIns="45720" rIns="91440" bIns="45720" rtlCol="0">
            <a:normAutofit/>
          </a:bodyPr>
          <a:lstStyle/>
          <a:p>
            <a:pPr>
              <a:defRPr/>
            </a:pPr>
            <a:endParaRPr>
              <a:latin typeface="Myriad Pro"/>
            </a:endParaRPr>
          </a:p>
        </p:txBody>
      </p:sp>
      <p:sp>
        <p:nvSpPr>
          <p:cNvPr id="13" name="Овал 12"/>
          <p:cNvSpPr/>
          <p:nvPr userDrawn="1"/>
        </p:nvSpPr>
        <p:spPr bwMode="auto">
          <a:xfrm>
            <a:off x="8691868" y="1073344"/>
            <a:ext cx="806400" cy="771480"/>
          </a:xfrm>
          <a:prstGeom prst="ellipse">
            <a:avLst/>
          </a:prstGeom>
          <a:solidFill>
            <a:srgbClr val="413B66"/>
          </a:solidFill>
          <a:ln>
            <a:noFill/>
          </a:ln>
        </p:spPr>
        <p:txBody>
          <a:bodyPr lIns="91440" tIns="45720" rIns="91440" bIns="45720" rtlCol="0">
            <a:normAutofit/>
          </a:bodyPr>
          <a:lstStyle/>
          <a:p>
            <a:pPr>
              <a:defRPr/>
            </a:pPr>
            <a:endParaRPr>
              <a:latin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/>
    <p:bodyStyle/>
    <p:otherStyle>
      <a:lvl1pPr marL="0" algn="l" defTabSz="914400">
        <a:buNone/>
        <a:defRPr sz="1100"/>
      </a:lvl1pPr>
      <a:lvl2pPr marL="285750" algn="l" defTabSz="914400">
        <a:buNone/>
        <a:defRPr sz="1100"/>
      </a:lvl2pPr>
      <a:lvl3pPr marL="571500" algn="l" defTabSz="914400">
        <a:buNone/>
        <a:defRPr sz="1100"/>
      </a:lvl3pPr>
      <a:lvl4pPr marL="857250" algn="l" defTabSz="914400">
        <a:buNone/>
        <a:defRPr sz="1100"/>
      </a:lvl4pPr>
      <a:lvl5pPr marL="1143000" algn="l" defTabSz="914400">
        <a:buNone/>
        <a:defRPr sz="1100"/>
      </a:lvl5pPr>
      <a:lvl6pPr marL="1428750" algn="l" defTabSz="914400">
        <a:buNone/>
        <a:defRPr sz="1100"/>
      </a:lvl6pPr>
      <a:lvl7pPr marL="1714500" algn="l" defTabSz="914400">
        <a:buNone/>
        <a:defRPr sz="1100"/>
      </a:lvl7pPr>
      <a:lvl8pPr marL="2000250" algn="l" defTabSz="914400">
        <a:buNone/>
        <a:defRPr sz="1100"/>
      </a:lvl8pPr>
      <a:lvl9pPr marL="2286000" algn="l" defTabSz="914400">
        <a:buNone/>
        <a:defRPr sz="1100"/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7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6210000"/>
            <a:ext cx="12192000" cy="648000"/>
          </a:xfrm>
          <a:prstGeom prst="rect">
            <a:avLst/>
          </a:prstGeom>
          <a:solidFill>
            <a:srgbClr val="F7ADAC"/>
          </a:solidFill>
        </p:spPr>
        <p:txBody>
          <a:bodyPr lIns="91440" tIns="45720" rIns="91440" bIns="45720" rtlCol="0">
            <a:normAutofit/>
          </a:bodyPr>
          <a:lstStyle/>
          <a:p>
            <a:pPr algn="r">
              <a:defRPr/>
            </a:pP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7408" y="1844826"/>
            <a:ext cx="1036915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/>
            </a:r>
            <a:br>
              <a:rPr lang="ru-RU" sz="4000" b="1" dirty="0">
                <a:solidFill>
                  <a:srgbClr val="FFFFFF"/>
                </a:solidFill>
                <a:latin typeface="Times New Roman"/>
                <a:cs typeface="Times New Roman"/>
              </a:rPr>
            </a:b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35172" y="260648"/>
            <a:ext cx="2214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 ноября 2023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8131" y="908720"/>
            <a:ext cx="4125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Онлайн-семинар </a:t>
            </a:r>
            <a:r>
              <a:rPr lang="ru-RU" sz="2000" b="1" dirty="0">
                <a:solidFill>
                  <a:srgbClr val="002060"/>
                </a:solidFill>
              </a:rPr>
              <a:t>по вопросам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предупреждения </a:t>
            </a:r>
            <a:r>
              <a:rPr lang="ru-RU" sz="2000" b="1" dirty="0">
                <a:solidFill>
                  <a:srgbClr val="002060"/>
                </a:solidFill>
              </a:rPr>
              <a:t>нарушений требований законодательства об образовании 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54621" y="1867741"/>
            <a:ext cx="8232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РИСКОВ ПРИЧИНЕНИЯ ВРЕДА (УЩЕРБА) ОХРАНЯЕМЫМ ЗАКОНОМ ЦЕННОСТЯМ 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79376" y="6324240"/>
            <a:ext cx="11469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Начальник отдела планирования и организации проверок     </a:t>
            </a:r>
            <a:r>
              <a:rPr lang="ru-RU" sz="2000" b="1" dirty="0" smtClean="0">
                <a:solidFill>
                  <a:srgbClr val="002060"/>
                </a:solidFill>
              </a:rPr>
              <a:t>Палавина Ольга Геннадьевна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/>
          <p:nvPr/>
        </p:nvSpPr>
        <p:spPr bwMode="auto">
          <a:xfrm>
            <a:off x="119336" y="1193354"/>
            <a:ext cx="8613640" cy="523251"/>
          </a:xfrm>
          <a:prstGeom prst="rect">
            <a:avLst/>
          </a:prstGeom>
          <a:noFill/>
          <a:ln>
            <a:noFill/>
          </a:ln>
        </p:spPr>
        <p:txBody>
          <a:bodyPr lIns="91386" tIns="45690" rIns="91386" bIns="45690" anchor="ctr"/>
          <a:lstStyle/>
          <a:p>
            <a:pPr>
              <a:defRPr/>
            </a:pP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  <a:endParaRPr lang="ru-RU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7536160" y="332656"/>
            <a:ext cx="66967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	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9736" y="1766798"/>
            <a:ext cx="43765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НОВОЕ В 2023 году  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65339698"/>
              </p:ext>
            </p:extLst>
          </p:nvPr>
        </p:nvGraphicFramePr>
        <p:xfrm>
          <a:off x="263352" y="2351573"/>
          <a:ext cx="11449272" cy="395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56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/>
          <p:nvPr/>
        </p:nvSpPr>
        <p:spPr bwMode="auto">
          <a:xfrm>
            <a:off x="119336" y="1193354"/>
            <a:ext cx="8613640" cy="523251"/>
          </a:xfrm>
          <a:prstGeom prst="rect">
            <a:avLst/>
          </a:prstGeom>
          <a:noFill/>
          <a:ln>
            <a:noFill/>
          </a:ln>
        </p:spPr>
        <p:txBody>
          <a:bodyPr lIns="91386" tIns="45690" rIns="91386" bIns="45690" anchor="ctr"/>
          <a:lstStyle/>
          <a:p>
            <a:pPr>
              <a:defRPr/>
            </a:pP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  <a:endParaRPr lang="ru-RU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91344" y="1881039"/>
            <a:ext cx="9580438" cy="43088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Профилактический визит по заявлению контролируемого лица 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58885645"/>
              </p:ext>
            </p:extLst>
          </p:nvPr>
        </p:nvGraphicFramePr>
        <p:xfrm>
          <a:off x="11460" y="2356902"/>
          <a:ext cx="11974635" cy="4069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069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351584" y="4837509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23392" y="2204864"/>
            <a:ext cx="10873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Важно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помнить, что одной из основных целей проведения профилактических мероприятий является устранение условий, причин и факторов, способных привести к нарушениям обязательных требований в дальнейшем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3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703512" y="116632"/>
            <a:ext cx="97210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РИСКОВ ПРИЧИНЕНИЯ </a:t>
            </a:r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ВРЕДА (</a:t>
            </a:r>
            <a:r>
              <a:rPr lang="ru-RU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УЩЕРБА) ОХРАНЯЕМЫМ ЗАКОНОМ </a:t>
            </a:r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ЦЕННОСТЯМ</a:t>
            </a:r>
            <a:r>
              <a:rPr lang="ru-RU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7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(РАЗДЕЛ 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Федерального закона от 31.07.2020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248-ФЗ) </a:t>
            </a:r>
            <a:endParaRPr 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35360" y="1124744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Профилактические мероприятия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 bwMode="auto">
          <a:xfrm>
            <a:off x="163613" y="1772816"/>
            <a:ext cx="11449272" cy="900101"/>
          </a:xfrm>
          <a:prstGeom prst="horizontalScroll">
            <a:avLst/>
          </a:prstGeom>
          <a:solidFill>
            <a:srgbClr val="C9D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255465" y="1876617"/>
            <a:ext cx="112655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 smtClean="0">
                <a:cs typeface="Times New Roman" panose="02020603050405020304" pitchFamily="18" charset="0"/>
              </a:rPr>
              <a:t>	В соответствии со статьей 44 Федерального закона от 31.07.2020 № 248-ФЗ «О государственном контроле (надзоре) </a:t>
            </a:r>
            <a:br>
              <a:rPr lang="ru-RU" sz="1300" b="1" dirty="0" smtClean="0">
                <a:cs typeface="Times New Roman" panose="02020603050405020304" pitchFamily="18" charset="0"/>
              </a:rPr>
            </a:br>
            <a:r>
              <a:rPr lang="ru-RU" sz="1300" b="1" dirty="0" smtClean="0">
                <a:cs typeface="Times New Roman" panose="02020603050405020304" pitchFamily="18" charset="0"/>
              </a:rPr>
              <a:t>и муниципальном контроле в Российской Федерации» профилактика рисков причинения вреда (ущерба) охраняемым законом ценностям направлена на достижение следующих основных целей:  </a:t>
            </a:r>
            <a:endParaRPr lang="ru-RU" sz="13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81463252"/>
              </p:ext>
            </p:extLst>
          </p:nvPr>
        </p:nvGraphicFramePr>
        <p:xfrm>
          <a:off x="335360" y="2672917"/>
          <a:ext cx="4459088" cy="402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010857171"/>
              </p:ext>
            </p:extLst>
          </p:nvPr>
        </p:nvGraphicFramePr>
        <p:xfrm>
          <a:off x="5015880" y="2672917"/>
          <a:ext cx="7056784" cy="406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Выгнутая вверх стрелка 12"/>
          <p:cNvSpPr/>
          <p:nvPr/>
        </p:nvSpPr>
        <p:spPr bwMode="auto">
          <a:xfrm rot="15546019">
            <a:off x="4441562" y="4837780"/>
            <a:ext cx="1567184" cy="685085"/>
          </a:xfrm>
          <a:prstGeom prst="curvedDownArrow">
            <a:avLst/>
          </a:prstGeom>
          <a:solidFill>
            <a:srgbClr val="7AF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75304315"/>
              </p:ext>
            </p:extLst>
          </p:nvPr>
        </p:nvGraphicFramePr>
        <p:xfrm>
          <a:off x="83221" y="1933625"/>
          <a:ext cx="76328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16421" y="1042090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Правовые основания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(часть 2 статьи 45 Федерального закона № 248-ФЗ)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357561"/>
            <a:ext cx="4629036" cy="5256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88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533847" y="304062"/>
            <a:ext cx="1023673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Виды профилактических мероприятий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55611693"/>
              </p:ext>
            </p:extLst>
          </p:nvPr>
        </p:nvGraphicFramePr>
        <p:xfrm>
          <a:off x="191344" y="1901214"/>
          <a:ext cx="5616624" cy="4768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право 6"/>
          <p:cNvSpPr/>
          <p:nvPr/>
        </p:nvSpPr>
        <p:spPr bwMode="auto">
          <a:xfrm>
            <a:off x="4807613" y="2205114"/>
            <a:ext cx="480993" cy="28803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ерфолента 7"/>
          <p:cNvSpPr/>
          <p:nvPr/>
        </p:nvSpPr>
        <p:spPr bwMode="auto">
          <a:xfrm>
            <a:off x="5288606" y="1866270"/>
            <a:ext cx="6884394" cy="792088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5359528" y="2118297"/>
            <a:ext cx="6884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на официальном сайте </a:t>
            </a:r>
            <a:r>
              <a:rPr lang="ru-RU" sz="1200" b="1" dirty="0"/>
              <a:t>Рособрнадзора </a:t>
            </a:r>
            <a:r>
              <a:rPr lang="ru-RU" sz="1200" b="1" dirty="0" smtClean="0"/>
              <a:t>размещаются информационные материалы </a:t>
            </a:r>
            <a:br>
              <a:rPr lang="ru-RU" sz="1200" b="1" dirty="0" smtClean="0"/>
            </a:br>
            <a:r>
              <a:rPr lang="ru-RU" sz="1200" b="1" dirty="0" smtClean="0"/>
              <a:t>об издании НПА и </a:t>
            </a:r>
            <a:r>
              <a:rPr lang="ru-RU" sz="1200" b="1" dirty="0"/>
              <a:t>внесении изменений в </a:t>
            </a:r>
            <a:r>
              <a:rPr lang="ru-RU" sz="1200" b="1" dirty="0" smtClean="0"/>
              <a:t>НПА</a:t>
            </a:r>
            <a:endParaRPr lang="ru-RU" sz="1200" b="1" dirty="0"/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5839077" y="3237359"/>
            <a:ext cx="268897" cy="288032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4857135" y="6067123"/>
            <a:ext cx="633607" cy="32403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4837896" y="5207841"/>
            <a:ext cx="509658" cy="360040"/>
          </a:xfrm>
          <a:prstGeom prst="rightArrow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4788401" y="2934354"/>
            <a:ext cx="565528" cy="360040"/>
          </a:xfrm>
          <a:prstGeom prst="rightArrow">
            <a:avLst/>
          </a:prstGeom>
          <a:solidFill>
            <a:srgbClr val="23A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4857135" y="3962244"/>
            <a:ext cx="471181" cy="360040"/>
          </a:xfrm>
          <a:prstGeom prst="rightArrow">
            <a:avLst/>
          </a:prstGeom>
          <a:solidFill>
            <a:srgbClr val="7AF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ерфолента 14"/>
          <p:cNvSpPr/>
          <p:nvPr/>
        </p:nvSpPr>
        <p:spPr bwMode="auto">
          <a:xfrm>
            <a:off x="5328315" y="2631822"/>
            <a:ext cx="6754313" cy="749553"/>
          </a:xfrm>
          <a:prstGeom prst="flowChartPunchedTape">
            <a:avLst/>
          </a:prstGeom>
          <a:solidFill>
            <a:srgbClr val="23A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ерфолента 15"/>
          <p:cNvSpPr/>
          <p:nvPr/>
        </p:nvSpPr>
        <p:spPr bwMode="auto">
          <a:xfrm>
            <a:off x="5328316" y="3260551"/>
            <a:ext cx="6801917" cy="2091886"/>
          </a:xfrm>
          <a:prstGeom prst="flowChartPunchedTape">
            <a:avLst/>
          </a:prstGeom>
          <a:solidFill>
            <a:srgbClr val="7AF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ерфолента 17"/>
          <p:cNvSpPr/>
          <p:nvPr/>
        </p:nvSpPr>
        <p:spPr bwMode="auto">
          <a:xfrm>
            <a:off x="5410205" y="5891299"/>
            <a:ext cx="6641195" cy="792088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ерфолента 19"/>
          <p:cNvSpPr/>
          <p:nvPr/>
        </p:nvSpPr>
        <p:spPr bwMode="auto">
          <a:xfrm>
            <a:off x="5324032" y="5256475"/>
            <a:ext cx="6801915" cy="622811"/>
          </a:xfrm>
          <a:prstGeom prst="flowChartPunchedTap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 bwMode="auto">
          <a:xfrm>
            <a:off x="5340081" y="2790502"/>
            <a:ext cx="669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осуществляется ежегодно, доклад </a:t>
            </a:r>
            <a:r>
              <a:rPr lang="ru-RU" sz="1200" b="1" dirty="0"/>
              <a:t>о правоприменительной практике </a:t>
            </a:r>
            <a:r>
              <a:rPr lang="ru-RU" sz="1200" b="1" dirty="0" smtClean="0"/>
              <a:t>размещается </a:t>
            </a:r>
            <a:r>
              <a:rPr lang="ru-RU" sz="1200" b="1" dirty="0"/>
              <a:t>на официальном сайте </a:t>
            </a:r>
            <a:r>
              <a:rPr lang="ru-RU" sz="1200" b="1" dirty="0" smtClean="0"/>
              <a:t>Рособрнадзора</a:t>
            </a:r>
            <a:endParaRPr lang="ru-RU" sz="1200" b="1" dirty="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5328315" y="3667553"/>
            <a:ext cx="6801915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dirty="0" smtClean="0"/>
              <a:t>в </a:t>
            </a:r>
            <a:r>
              <a:rPr lang="ru-RU" sz="1150" b="1" dirty="0"/>
              <a:t>случае наличия </a:t>
            </a:r>
            <a:r>
              <a:rPr lang="ru-RU" sz="1150" b="1" dirty="0" smtClean="0"/>
              <a:t>сведений </a:t>
            </a:r>
            <a:r>
              <a:rPr lang="ru-RU" sz="1150" b="1" dirty="0"/>
              <a:t>о готовящихся нарушениях обязательных требований </a:t>
            </a:r>
            <a:r>
              <a:rPr lang="ru-RU" sz="1150" b="1" dirty="0" smtClean="0"/>
              <a:t/>
            </a:r>
            <a:br>
              <a:rPr lang="ru-RU" sz="1150" b="1" dirty="0" smtClean="0"/>
            </a:br>
            <a:r>
              <a:rPr lang="ru-RU" sz="1150" b="1" dirty="0" smtClean="0"/>
              <a:t>или </a:t>
            </a:r>
            <a:r>
              <a:rPr lang="ru-RU" sz="1150" b="1" dirty="0"/>
              <a:t>признаках нарушений обязательных требований и (или) в случае отсутствия подтвержденных данных о том, </a:t>
            </a:r>
            <a:r>
              <a:rPr lang="ru-RU" sz="1150" b="1" dirty="0" smtClean="0"/>
              <a:t>что </a:t>
            </a:r>
            <a:r>
              <a:rPr lang="ru-RU" sz="1150" b="1" dirty="0"/>
              <a:t>нарушение обязательных требований причинило вред (ущерб) охраняемым законом ценностям либо создало угрозу причинения вреда (ущерба) охраняемым законом ценностям, </a:t>
            </a:r>
            <a:r>
              <a:rPr lang="ru-RU" sz="1150" b="1" dirty="0" smtClean="0"/>
              <a:t>объявляется контролируемому </a:t>
            </a:r>
            <a:r>
              <a:rPr lang="ru-RU" sz="1150" b="1" dirty="0"/>
              <a:t>лицу предостережение о недопустимости нарушения обязательных требований </a:t>
            </a:r>
            <a:r>
              <a:rPr lang="ru-RU" sz="1150" b="1" dirty="0" smtClean="0"/>
              <a:t/>
            </a:r>
            <a:br>
              <a:rPr lang="ru-RU" sz="1150" b="1" dirty="0" smtClean="0"/>
            </a:br>
            <a:r>
              <a:rPr lang="ru-RU" sz="1150" b="1" dirty="0" smtClean="0"/>
              <a:t>и предлагается </a:t>
            </a:r>
            <a:r>
              <a:rPr lang="ru-RU" sz="1150" b="1" dirty="0"/>
              <a:t>принять меры по обеспечению соблюдения </a:t>
            </a:r>
            <a:r>
              <a:rPr lang="ru-RU" sz="1150" b="1" dirty="0" smtClean="0"/>
              <a:t>обязательных </a:t>
            </a:r>
            <a:r>
              <a:rPr lang="ru-RU" sz="1150" b="1" dirty="0"/>
              <a:t>требований</a:t>
            </a:r>
            <a:r>
              <a:rPr lang="ru-RU" sz="1150" dirty="0" smtClean="0"/>
              <a:t>.</a:t>
            </a:r>
            <a:endParaRPr lang="ru-RU" sz="1150" dirty="0"/>
          </a:p>
        </p:txBody>
      </p:sp>
      <p:sp>
        <p:nvSpPr>
          <p:cNvPr id="22" name="TextBox 21"/>
          <p:cNvSpPr txBox="1"/>
          <p:nvPr/>
        </p:nvSpPr>
        <p:spPr bwMode="auto">
          <a:xfrm>
            <a:off x="5328315" y="5352437"/>
            <a:ext cx="6863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Рособрнадзор дает разъяснения по вопросам, связанным с организацией и осуществлением государственного контроля (надзора)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 bwMode="auto">
          <a:xfrm>
            <a:off x="5426632" y="6037056"/>
            <a:ext cx="6765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проводится в </a:t>
            </a:r>
            <a:r>
              <a:rPr lang="ru-RU" sz="1200" b="1" dirty="0"/>
              <a:t>форме профилактической беседы по месту осуществления деятельности контролируемого лица либо путем использования </a:t>
            </a:r>
            <a:r>
              <a:rPr lang="ru-RU" sz="1200" b="1" dirty="0" smtClean="0"/>
              <a:t>видео-конференц-связи</a:t>
            </a:r>
            <a:endParaRPr lang="ru-RU" sz="1200" b="1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-11347" y="1124744"/>
            <a:ext cx="9419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В соответствии с частью 1 статьи 45 Федерального закона № 248-ФЗ и Положениями </a:t>
            </a:r>
            <a:r>
              <a:rPr lang="ru-RU" sz="1500" b="1" dirty="0">
                <a:solidFill>
                  <a:schemeClr val="bg1"/>
                </a:solidFill>
              </a:rPr>
              <a:t>о </a:t>
            </a:r>
            <a:r>
              <a:rPr lang="ru-RU" sz="1500" b="1" dirty="0" smtClean="0">
                <a:solidFill>
                  <a:schemeClr val="bg1"/>
                </a:solidFill>
              </a:rPr>
              <a:t>видах контроля Рособрнадзором проводятся </a:t>
            </a:r>
            <a:r>
              <a:rPr lang="ru-RU" sz="1500" b="1" dirty="0">
                <a:solidFill>
                  <a:schemeClr val="bg1"/>
                </a:solidFill>
              </a:rPr>
              <a:t>следующие профилактические мероприятия: </a:t>
            </a:r>
          </a:p>
        </p:txBody>
      </p:sp>
    </p:spTree>
    <p:extLst>
      <p:ext uri="{BB962C8B-B14F-4D97-AF65-F5344CB8AC3E}">
        <p14:creationId xmlns:p14="http://schemas.microsoft.com/office/powerpoint/2010/main" val="32665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-55870" y="953145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Информирование/Консультирование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(статьи 46, 50 Федерального закона </a:t>
            </a:r>
            <a:r>
              <a:rPr lang="ru-RU" sz="1400" b="1" dirty="0">
                <a:solidFill>
                  <a:schemeClr val="bg1"/>
                </a:solidFill>
              </a:rPr>
              <a:t>№ 248-ФЗ, Положение о виде контроля)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" name="Пятиугольник 2"/>
          <p:cNvSpPr/>
          <p:nvPr/>
        </p:nvSpPr>
        <p:spPr bwMode="auto">
          <a:xfrm rot="10800000">
            <a:off x="0" y="1772816"/>
            <a:ext cx="9336360" cy="1080120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62371" y="1805044"/>
            <a:ext cx="885698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50" b="1" dirty="0" smtClean="0"/>
              <a:t>Рособрнадзор осуществляет </a:t>
            </a:r>
            <a:r>
              <a:rPr lang="ru-RU" sz="1150" b="1" u="sng" dirty="0">
                <a:solidFill>
                  <a:srgbClr val="FF0000"/>
                </a:solidFill>
              </a:rPr>
              <a:t>информирование</a:t>
            </a:r>
            <a:r>
              <a:rPr lang="ru-RU" sz="1150" b="1" dirty="0"/>
              <a:t> контролируемых лиц </a:t>
            </a:r>
            <a:r>
              <a:rPr lang="ru-RU" sz="1150" b="1" dirty="0" smtClean="0"/>
              <a:t>по </a:t>
            </a:r>
            <a:r>
              <a:rPr lang="ru-RU" sz="1150" b="1" dirty="0"/>
              <a:t>вопросам соблюдения обязательных </a:t>
            </a:r>
            <a:r>
              <a:rPr lang="ru-RU" sz="1150" b="1" dirty="0" smtClean="0"/>
              <a:t>требований, </a:t>
            </a:r>
            <a:r>
              <a:rPr lang="ru-RU" sz="1150" b="1" dirty="0"/>
              <a:t>в том числе лицензионных требований при осуществлении образовательной деятельности </a:t>
            </a:r>
            <a:r>
              <a:rPr lang="ru-RU" sz="1150" b="1" dirty="0" smtClean="0"/>
              <a:t/>
            </a:r>
            <a:br>
              <a:rPr lang="ru-RU" sz="1150" b="1" dirty="0" smtClean="0"/>
            </a:br>
            <a:r>
              <a:rPr lang="ru-RU" sz="1150" b="1" dirty="0" smtClean="0"/>
              <a:t>и </a:t>
            </a:r>
            <a:r>
              <a:rPr lang="ru-RU" sz="1150" b="1" dirty="0"/>
              <a:t>требований, установленных федеральными государственными образовательными стандартами, посредством размещения соответствующих сведений на своем официальном сайте </a:t>
            </a:r>
            <a:r>
              <a:rPr lang="ru-RU" sz="1150" b="1" dirty="0" smtClean="0"/>
              <a:t>в </a:t>
            </a:r>
            <a:r>
              <a:rPr lang="ru-RU" sz="1150" b="1" dirty="0"/>
              <a:t>информационно-телекоммуникационной сети </a:t>
            </a:r>
            <a:r>
              <a:rPr lang="ru-RU" sz="1150" b="1" dirty="0" smtClean="0"/>
              <a:t>«Интернет», </a:t>
            </a:r>
            <a:r>
              <a:rPr lang="ru-RU" sz="1150" b="1" dirty="0"/>
              <a:t>через личные кабинеты контролируемых лиц в государственных информационных системах</a:t>
            </a:r>
            <a:r>
              <a:rPr lang="ru-RU" sz="1150" b="1" dirty="0" smtClean="0"/>
              <a:t>.</a:t>
            </a:r>
            <a:endParaRPr lang="ru-RU" sz="1150" b="1" dirty="0"/>
          </a:p>
        </p:txBody>
      </p:sp>
      <p:sp>
        <p:nvSpPr>
          <p:cNvPr id="6" name="Круглая лента лицом вверх 5"/>
          <p:cNvSpPr/>
          <p:nvPr/>
        </p:nvSpPr>
        <p:spPr bwMode="auto">
          <a:xfrm>
            <a:off x="-242244" y="4204263"/>
            <a:ext cx="3889972" cy="2897145"/>
          </a:xfrm>
          <a:prstGeom prst="ellipseRibbon2">
            <a:avLst/>
          </a:prstGeom>
          <a:solidFill>
            <a:srgbClr val="C9D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76748" y="4293096"/>
            <a:ext cx="314977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Рособрнадзор </a:t>
            </a:r>
            <a:endParaRPr lang="ru-RU" sz="1200" b="1" dirty="0"/>
          </a:p>
          <a:p>
            <a:pPr algn="ctr"/>
            <a:r>
              <a:rPr lang="ru-RU" sz="1200" b="1" dirty="0"/>
              <a:t>на постоянной основе 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осуществляет размещение </a:t>
            </a:r>
            <a:r>
              <a:rPr lang="ru-RU" sz="1200" b="1" dirty="0"/>
              <a:t>сведений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на </a:t>
            </a:r>
            <a:r>
              <a:rPr lang="ru-RU" sz="1200" b="1" dirty="0"/>
              <a:t>официальном </a:t>
            </a:r>
            <a:r>
              <a:rPr lang="ru-RU" sz="1200" b="1" dirty="0" smtClean="0"/>
              <a:t>сайте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>в сети «Интернет»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u="sng" dirty="0">
                <a:solidFill>
                  <a:srgbClr val="FF0000"/>
                </a:solidFill>
              </a:rPr>
              <a:t>в разделах </a:t>
            </a:r>
          </a:p>
          <a:p>
            <a:pPr algn="ctr"/>
            <a:r>
              <a:rPr lang="ru-RU" sz="1200" b="1" u="sng" dirty="0">
                <a:solidFill>
                  <a:srgbClr val="FF0000"/>
                </a:solidFill>
              </a:rPr>
              <a:t>«Профилактика нарушений обязательных требований», «Документы» </a:t>
            </a:r>
          </a:p>
          <a:p>
            <a:pPr algn="ctr"/>
            <a:r>
              <a:rPr lang="ru-RU" sz="1200" b="1" u="sng" dirty="0">
                <a:solidFill>
                  <a:srgbClr val="FF0000"/>
                </a:solidFill>
              </a:rPr>
              <a:t>и через личные кабинеты контролируемых </a:t>
            </a:r>
            <a:r>
              <a:rPr lang="ru-RU" sz="1200" b="1" u="sng" dirty="0" smtClean="0">
                <a:solidFill>
                  <a:srgbClr val="FF0000"/>
                </a:solidFill>
              </a:rPr>
              <a:t/>
            </a:r>
            <a:br>
              <a:rPr lang="ru-RU" sz="1200" b="1" u="sng" dirty="0" smtClean="0">
                <a:solidFill>
                  <a:srgbClr val="FF0000"/>
                </a:solidFill>
              </a:rPr>
            </a:br>
            <a:r>
              <a:rPr lang="ru-RU" sz="1200" b="1" u="sng" dirty="0" smtClean="0">
                <a:solidFill>
                  <a:srgbClr val="FF0000"/>
                </a:solidFill>
              </a:rPr>
              <a:t>лиц в </a:t>
            </a:r>
            <a:r>
              <a:rPr lang="ru-RU" sz="1200" b="1" u="sng" dirty="0">
                <a:solidFill>
                  <a:srgbClr val="FF0000"/>
                </a:solidFill>
              </a:rPr>
              <a:t>ИС АКНД ОО </a:t>
            </a:r>
            <a:endParaRPr lang="ru-RU" sz="1200" b="1" u="sng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1512870" y="260648"/>
            <a:ext cx="1023673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Виды профилактических мероприятий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ятиугольник 14"/>
          <p:cNvSpPr/>
          <p:nvPr/>
        </p:nvSpPr>
        <p:spPr bwMode="auto">
          <a:xfrm>
            <a:off x="161594" y="2918021"/>
            <a:ext cx="9323881" cy="1218451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12617" y="2966921"/>
            <a:ext cx="9128010" cy="11541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sz="1150" b="1" dirty="0" smtClean="0"/>
              <a:t>Должностные лица Рособрнадзора осуществляют </a:t>
            </a:r>
            <a:r>
              <a:rPr lang="ru-RU" sz="1150" b="1" u="sng" dirty="0" smtClean="0">
                <a:solidFill>
                  <a:srgbClr val="FF0000"/>
                </a:solidFill>
              </a:rPr>
              <a:t>консультирование </a:t>
            </a:r>
            <a:r>
              <a:rPr lang="ru-RU" sz="1150" b="1" dirty="0" smtClean="0"/>
              <a:t>контролируемых лиц:</a:t>
            </a:r>
          </a:p>
          <a:p>
            <a:r>
              <a:rPr lang="ru-RU" sz="1150" b="1" dirty="0" smtClean="0"/>
              <a:t>а</a:t>
            </a:r>
            <a:r>
              <a:rPr lang="ru-RU" sz="1150" b="1" dirty="0"/>
              <a:t>) в виде устных разъяснений на личном приеме</a:t>
            </a:r>
            <a:r>
              <a:rPr lang="ru-RU" sz="1150" b="1" dirty="0" smtClean="0"/>
              <a:t>; по телефону;</a:t>
            </a:r>
            <a:endParaRPr lang="ru-RU" sz="1150" b="1" dirty="0"/>
          </a:p>
          <a:p>
            <a:r>
              <a:rPr lang="ru-RU" sz="1150" b="1" dirty="0"/>
              <a:t>б) в виде устных разъяснений в ходе проведения профилактического визита;</a:t>
            </a:r>
          </a:p>
          <a:p>
            <a:r>
              <a:rPr lang="ru-RU" sz="1150" b="1" dirty="0"/>
              <a:t>в) посредством размещения на официальном сайте письменного разъяснения по однотипным обращениям контролируемых лиц и их представителей, подписанного уполномоченным должностным лицом, в случае поступления </a:t>
            </a:r>
            <a:r>
              <a:rPr lang="ru-RU" sz="1150" b="1" dirty="0" smtClean="0"/>
              <a:t>10 и </a:t>
            </a:r>
            <a:r>
              <a:rPr lang="ru-RU" sz="1150" b="1" dirty="0"/>
              <a:t>более однотипных обращений контролируемых лиц и их представителей</a:t>
            </a:r>
            <a:r>
              <a:rPr lang="ru-RU" sz="1000" b="1" dirty="0"/>
              <a:t>.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800823270"/>
              </p:ext>
            </p:extLst>
          </p:nvPr>
        </p:nvGraphicFramePr>
        <p:xfrm>
          <a:off x="9480376" y="536043"/>
          <a:ext cx="2808311" cy="3780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Лента лицом вверх 4"/>
          <p:cNvSpPr/>
          <p:nvPr/>
        </p:nvSpPr>
        <p:spPr bwMode="auto">
          <a:xfrm>
            <a:off x="3226519" y="4797152"/>
            <a:ext cx="2088231" cy="1858397"/>
          </a:xfrm>
          <a:prstGeom prst="ribbon2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3411499" y="4819655"/>
            <a:ext cx="1709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материалами можно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разделе: «Профилактика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обязательных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12" y="4136472"/>
            <a:ext cx="6551140" cy="2721528"/>
          </a:xfrm>
          <a:prstGeom prst="rect">
            <a:avLst/>
          </a:prstGeom>
        </p:spPr>
      </p:pic>
      <p:sp>
        <p:nvSpPr>
          <p:cNvPr id="9" name="Стрелка углом вверх 8"/>
          <p:cNvSpPr/>
          <p:nvPr/>
        </p:nvSpPr>
        <p:spPr bwMode="auto">
          <a:xfrm>
            <a:off x="5231904" y="6032833"/>
            <a:ext cx="3084004" cy="432352"/>
          </a:xfrm>
          <a:prstGeom prst="bent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2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547894" y="188639"/>
            <a:ext cx="1023673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Виды профилактических мероприятий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0" y="980728"/>
            <a:ext cx="89289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Обобщение правоприменительной </a:t>
            </a:r>
            <a:r>
              <a:rPr lang="ru-RU" sz="3000" b="1" dirty="0" smtClean="0">
                <a:solidFill>
                  <a:schemeClr val="bg1"/>
                </a:solidFill>
              </a:rPr>
              <a:t>практики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(статья 47 Федерального закона № 248-ФЗ , Положение о виде контроля)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40" y="2060848"/>
            <a:ext cx="4282460" cy="4464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ая выноска 7"/>
          <p:cNvSpPr/>
          <p:nvPr/>
        </p:nvSpPr>
        <p:spPr bwMode="auto">
          <a:xfrm>
            <a:off x="5542429" y="1844376"/>
            <a:ext cx="2808312" cy="4464496"/>
          </a:xfrm>
          <a:prstGeom prst="wedgeRectCallou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5499755" y="1965613"/>
            <a:ext cx="289366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Рособрнадзор ежегодно </a:t>
            </a:r>
            <a:r>
              <a:rPr lang="ru-RU" sz="1200" dirty="0"/>
              <a:t>осуществляет обобщение правоприменительной </a:t>
            </a:r>
            <a:r>
              <a:rPr lang="ru-RU" sz="1200" dirty="0" smtClean="0"/>
              <a:t>практики</a:t>
            </a:r>
            <a:br>
              <a:rPr lang="ru-RU" sz="1200" dirty="0" smtClean="0"/>
            </a:br>
            <a:r>
              <a:rPr lang="ru-RU" sz="1200" dirty="0" smtClean="0"/>
              <a:t>и </a:t>
            </a:r>
            <a:r>
              <a:rPr lang="ru-RU" sz="1200" dirty="0"/>
              <a:t>не позднее 30 апреля каждого года обеспечивает подготовку проекта доклада, содержащего результаты обобщения </a:t>
            </a:r>
            <a:r>
              <a:rPr lang="ru-RU" sz="1200" dirty="0" smtClean="0"/>
              <a:t>правоприменительной практики за </a:t>
            </a:r>
            <a:r>
              <a:rPr lang="ru-RU" sz="1200" dirty="0"/>
              <a:t>предшествующий календарный год, и его размещение </a:t>
            </a:r>
            <a:r>
              <a:rPr lang="ru-RU" sz="1200" dirty="0" smtClean="0"/>
              <a:t>на </a:t>
            </a:r>
            <a:r>
              <a:rPr lang="ru-RU" sz="1200" dirty="0"/>
              <a:t>официальном сайте </a:t>
            </a:r>
            <a:r>
              <a:rPr lang="ru-RU" sz="1200" dirty="0" smtClean="0"/>
              <a:t>для </a:t>
            </a:r>
            <a:r>
              <a:rPr lang="ru-RU" sz="1200" dirty="0"/>
              <a:t>публичного обсуждения.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Срок </a:t>
            </a:r>
            <a:r>
              <a:rPr lang="ru-RU" sz="1200" dirty="0"/>
              <a:t>проведения публичного обсуждения составляет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10 </a:t>
            </a:r>
            <a:r>
              <a:rPr lang="ru-RU" sz="1200" dirty="0"/>
              <a:t>рабочих дней</a:t>
            </a:r>
          </a:p>
          <a:p>
            <a:endParaRPr lang="ru-RU" sz="1200" dirty="0"/>
          </a:p>
          <a:p>
            <a:r>
              <a:rPr lang="ru-RU" sz="1200" dirty="0"/>
              <a:t>Доклад о правоприменительной практике утверждается приказом руководителя </a:t>
            </a:r>
            <a:r>
              <a:rPr lang="ru-RU" sz="1200" dirty="0" smtClean="0"/>
              <a:t> и </a:t>
            </a:r>
            <a:r>
              <a:rPr lang="ru-RU" sz="1200" dirty="0"/>
              <a:t>размещается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на </a:t>
            </a:r>
            <a:r>
              <a:rPr lang="ru-RU" sz="1200" dirty="0"/>
              <a:t>официальном сайте не позднее </a:t>
            </a:r>
            <a:endParaRPr lang="ru-RU" sz="1200" dirty="0" smtClean="0"/>
          </a:p>
          <a:p>
            <a:r>
              <a:rPr lang="ru-RU" sz="1200" dirty="0" smtClean="0"/>
              <a:t>1 </a:t>
            </a:r>
            <a:r>
              <a:rPr lang="ru-RU" sz="1200" dirty="0"/>
              <a:t>июня каждого года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77472484"/>
              </p:ext>
            </p:extLst>
          </p:nvPr>
        </p:nvGraphicFramePr>
        <p:xfrm>
          <a:off x="119336" y="1915387"/>
          <a:ext cx="5303912" cy="487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77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547894" y="188639"/>
            <a:ext cx="1023673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Виды профилактических мероприятий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9369" y="980728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Предостережение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(</a:t>
            </a:r>
            <a:r>
              <a:rPr lang="ru-RU" sz="1400" dirty="0" smtClean="0">
                <a:solidFill>
                  <a:schemeClr val="bg1"/>
                </a:solidFill>
              </a:rPr>
              <a:t> статья 49 Федерального закона № 248-ФЗ, Положение о видах контроля)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0" y="1925295"/>
            <a:ext cx="32156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объявления предостережений 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70992070"/>
              </p:ext>
            </p:extLst>
          </p:nvPr>
        </p:nvGraphicFramePr>
        <p:xfrm>
          <a:off x="84487" y="2348880"/>
          <a:ext cx="3419225" cy="20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01376642"/>
              </p:ext>
            </p:extLst>
          </p:nvPr>
        </p:nvGraphicFramePr>
        <p:xfrm>
          <a:off x="50776" y="4293096"/>
          <a:ext cx="3609093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80895887"/>
              </p:ext>
            </p:extLst>
          </p:nvPr>
        </p:nvGraphicFramePr>
        <p:xfrm>
          <a:off x="3572636" y="1750170"/>
          <a:ext cx="8619364" cy="499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66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547894" y="188639"/>
            <a:ext cx="1023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Виды профилактических </a:t>
            </a:r>
            <a:r>
              <a:rPr lang="ru-RU" sz="2800" b="1" dirty="0" smtClean="0"/>
              <a:t>мероприятий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84487" y="1124744"/>
            <a:ext cx="892899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Отчет об исполнении предостережения</a:t>
            </a:r>
            <a:r>
              <a:rPr lang="ru-RU" sz="3100" dirty="0" smtClean="0"/>
              <a:t> </a:t>
            </a:r>
            <a:endParaRPr lang="ru-RU" sz="3100" dirty="0"/>
          </a:p>
        </p:txBody>
      </p:sp>
      <p:sp>
        <p:nvSpPr>
          <p:cNvPr id="4" name="Горизонтальный свиток 3"/>
          <p:cNvSpPr/>
          <p:nvPr/>
        </p:nvSpPr>
        <p:spPr bwMode="auto">
          <a:xfrm>
            <a:off x="191344" y="1772816"/>
            <a:ext cx="11377264" cy="1224136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623392" y="2060848"/>
            <a:ext cx="1058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Федеральным законом № 248-ФЗ не установлена обязанность образовательной организации </a:t>
            </a:r>
            <a:br>
              <a:rPr lang="ru-RU" sz="1800" dirty="0" smtClean="0"/>
            </a:br>
            <a:r>
              <a:rPr lang="ru-RU" sz="1800" dirty="0" smtClean="0"/>
              <a:t>о предоставлении отчета об исполнении предостережения в Рособрнадзор </a:t>
            </a:r>
            <a:endParaRPr lang="ru-RU" sz="18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45320491"/>
              </p:ext>
            </p:extLst>
          </p:nvPr>
        </p:nvGraphicFramePr>
        <p:xfrm>
          <a:off x="191344" y="3140968"/>
          <a:ext cx="5040560" cy="299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0156165"/>
              </p:ext>
            </p:extLst>
          </p:nvPr>
        </p:nvGraphicFramePr>
        <p:xfrm>
          <a:off x="5915980" y="3212976"/>
          <a:ext cx="550861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119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/>
          <p:nvPr/>
        </p:nvSpPr>
        <p:spPr bwMode="auto">
          <a:xfrm>
            <a:off x="146656" y="1193354"/>
            <a:ext cx="8613640" cy="523251"/>
          </a:xfrm>
          <a:prstGeom prst="rect">
            <a:avLst/>
          </a:prstGeom>
          <a:noFill/>
          <a:ln>
            <a:noFill/>
          </a:ln>
        </p:spPr>
        <p:txBody>
          <a:bodyPr lIns="91386" tIns="45690" rIns="91386" bIns="45690" anchor="ctr"/>
          <a:lstStyle/>
          <a:p>
            <a:pPr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52 Федерального закона № 248-ФЗ, Положение о видах контроля)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547894" y="188639"/>
            <a:ext cx="1023673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Виды профилактических мероприятий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Вертикальный свиток 6"/>
          <p:cNvSpPr/>
          <p:nvPr/>
        </p:nvSpPr>
        <p:spPr bwMode="auto">
          <a:xfrm>
            <a:off x="118266" y="1844825"/>
            <a:ext cx="5689702" cy="4176464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803514" y="2040231"/>
            <a:ext cx="4418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 </a:t>
            </a:r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</a:t>
            </a:r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 осуществления деятельности контролируемого лица либо путем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видео-конференц-связи. 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Предусмотрено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профилактических визитов в отношении: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контролируемых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получивших </a:t>
            </a:r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лицензию </a:t>
            </a:r>
            <a:b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образовательной </a:t>
            </a:r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не позднее чем в течение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 дня начала такой деятельности;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контролируемых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которых отнесена </a:t>
            </a:r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высокого риска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срок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одного года со дня принятия решения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отнесении объекта государственного контроля (надзора)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высокого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олна 8"/>
          <p:cNvSpPr/>
          <p:nvPr/>
        </p:nvSpPr>
        <p:spPr bwMode="auto">
          <a:xfrm>
            <a:off x="803514" y="5946441"/>
            <a:ext cx="10139942" cy="911559"/>
          </a:xfrm>
          <a:prstGeom prst="wav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 bwMode="auto">
          <a:xfrm>
            <a:off x="1415480" y="616530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7030A0"/>
                </a:solidFill>
              </a:rPr>
              <a:t>Профилактический </a:t>
            </a:r>
            <a:r>
              <a:rPr lang="ru-RU" sz="1800" b="1" dirty="0">
                <a:solidFill>
                  <a:srgbClr val="7030A0"/>
                </a:solidFill>
              </a:rPr>
              <a:t>визит проводится в течение </a:t>
            </a:r>
            <a:r>
              <a:rPr lang="ru-RU" sz="1800" b="1" dirty="0" smtClean="0">
                <a:solidFill>
                  <a:srgbClr val="7030A0"/>
                </a:solidFill>
              </a:rPr>
              <a:t>одного рабочего дня</a:t>
            </a:r>
            <a:endParaRPr lang="ru-RU" sz="1800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074937355"/>
              </p:ext>
            </p:extLst>
          </p:nvPr>
        </p:nvGraphicFramePr>
        <p:xfrm>
          <a:off x="5951984" y="1886537"/>
          <a:ext cx="5000104" cy="409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98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ОН 2022">
      <a:majorFont>
        <a:latin typeface="Myriad Pro"/>
        <a:ea typeface="Arial"/>
        <a:cs typeface="Arial"/>
      </a:majorFont>
      <a:minorFont>
        <a:latin typeface="Myriad Pro"/>
        <a:ea typeface="Arial"/>
        <a:cs typeface="Arial"/>
      </a:minorFont>
    </a:fontScheme>
    <a:fmtScheme name="Theme2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Аспект">
      <a:fillStyleLst>
        <a:solidFill>
          <a:schemeClr val="phClr"/>
        </a:solidFill>
        <a:gradFill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C9D7EB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rgbClr val="EE7B9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4419</TotalTime>
  <Words>992</Words>
  <Application>Microsoft Office PowerPoint</Application>
  <DocSecurity>0</DocSecurity>
  <PresentationFormat>Произвольный</PresentationFormat>
  <Paragraphs>138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Myriad Pro</vt:lpstr>
      <vt:lpstr>Times New Roman</vt:lpstr>
      <vt:lpstr>Theme2</vt:lpstr>
      <vt:lpstr>Theme3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Правкина Ирина Анатольевна</cp:lastModifiedBy>
  <cp:revision>350</cp:revision>
  <cp:lastPrinted>2023-10-19T05:51:49Z</cp:lastPrinted>
  <dcterms:created xsi:type="dcterms:W3CDTF">2022-05-06T17:35:50Z</dcterms:created>
  <dcterms:modified xsi:type="dcterms:W3CDTF">2023-11-03T08:10:59Z</dcterms:modified>
  <dc:identifier/>
  <dc:language/>
  <cp:version/>
</cp:coreProperties>
</file>