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50" r:id="rId2"/>
  </p:sldMasterIdLst>
  <p:notesMasterIdLst>
    <p:notesMasterId r:id="rId9"/>
  </p:notesMasterIdLst>
  <p:sldIdLst>
    <p:sldId id="256" r:id="rId3"/>
    <p:sldId id="271" r:id="rId4"/>
    <p:sldId id="290" r:id="rId5"/>
    <p:sldId id="285" r:id="rId6"/>
    <p:sldId id="291" r:id="rId7"/>
    <p:sldId id="261" r:id="rId8"/>
  </p:sldIdLst>
  <p:sldSz cx="12192000" cy="6858000"/>
  <p:notesSz cx="9928225" cy="6797675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ru"/>
    </a:defPPr>
    <a:lvl1pPr marL="0" algn="l" defTabSz="285750">
      <a:defRPr sz="1100">
        <a:solidFill>
          <a:schemeClr val="tx1"/>
        </a:solidFill>
        <a:latin typeface="+mn-lt"/>
        <a:ea typeface="+mn-ea"/>
        <a:cs typeface="+mn-cs"/>
      </a:defRPr>
    </a:lvl1pPr>
    <a:lvl2pPr marL="457200" algn="l" defTabSz="285750">
      <a:defRPr sz="1100">
        <a:solidFill>
          <a:schemeClr val="tx1"/>
        </a:solidFill>
        <a:latin typeface="+mn-lt"/>
        <a:ea typeface="+mn-ea"/>
        <a:cs typeface="+mn-cs"/>
      </a:defRPr>
    </a:lvl2pPr>
    <a:lvl3pPr marL="914400" algn="l" defTabSz="285750">
      <a:defRPr sz="1100">
        <a:solidFill>
          <a:schemeClr val="tx1"/>
        </a:solidFill>
        <a:latin typeface="+mn-lt"/>
        <a:ea typeface="+mn-ea"/>
        <a:cs typeface="+mn-cs"/>
      </a:defRPr>
    </a:lvl3pPr>
    <a:lvl4pPr marL="1371600" algn="l" defTabSz="285750">
      <a:defRPr sz="1100">
        <a:solidFill>
          <a:schemeClr val="tx1"/>
        </a:solidFill>
        <a:latin typeface="+mn-lt"/>
        <a:ea typeface="+mn-ea"/>
        <a:cs typeface="+mn-cs"/>
      </a:defRPr>
    </a:lvl4pPr>
    <a:lvl5pPr marL="1828800" algn="l" defTabSz="285750">
      <a:defRPr sz="1100">
        <a:solidFill>
          <a:schemeClr val="tx1"/>
        </a:solidFill>
        <a:latin typeface="+mn-lt"/>
        <a:ea typeface="+mn-ea"/>
        <a:cs typeface="+mn-cs"/>
      </a:defRPr>
    </a:lvl5pPr>
    <a:lvl6pPr marL="2286000" algn="l" defTabSz="285750">
      <a:defRPr sz="1100">
        <a:solidFill>
          <a:schemeClr val="tx1"/>
        </a:solidFill>
        <a:latin typeface="+mn-lt"/>
        <a:ea typeface="+mn-ea"/>
        <a:cs typeface="+mn-cs"/>
      </a:defRPr>
    </a:lvl6pPr>
    <a:lvl7pPr marL="2743200" algn="l" defTabSz="285750">
      <a:defRPr sz="1100">
        <a:solidFill>
          <a:schemeClr val="tx1"/>
        </a:solidFill>
        <a:latin typeface="+mn-lt"/>
        <a:ea typeface="+mn-ea"/>
        <a:cs typeface="+mn-cs"/>
      </a:defRPr>
    </a:lvl7pPr>
    <a:lvl8pPr marL="3200400" algn="l" defTabSz="285750">
      <a:defRPr sz="1100">
        <a:solidFill>
          <a:schemeClr val="tx1"/>
        </a:solidFill>
        <a:latin typeface="+mn-lt"/>
        <a:ea typeface="+mn-ea"/>
        <a:cs typeface="+mn-cs"/>
      </a:defRPr>
    </a:lvl8pPr>
    <a:lvl9pPr marL="3657600" algn="l" defTabSz="285750">
      <a:defRPr sz="11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7884303-4C0D-4FE6-BEE3-6C9F163547B9}">
          <p14:sldIdLst>
            <p14:sldId id="256"/>
            <p14:sldId id="271"/>
            <p14:sldId id="290"/>
            <p14:sldId id="285"/>
            <p14:sldId id="291"/>
            <p14:sldId id="2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FFFF66"/>
    <a:srgbClr val="CCCC00"/>
    <a:srgbClr val="BAFABC"/>
    <a:srgbClr val="FF3300"/>
    <a:srgbClr val="808000"/>
    <a:srgbClr val="FFFFFF"/>
    <a:srgbClr val="7AF67D"/>
    <a:srgbClr val="23AF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62CC883-EA3D-25D6-6E04-BE1354C4017A}">
  <a:tblStyle styleId="{262CC883-EA3D-25D6-6E04-BE1354C4017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 autoAdjust="0"/>
    <p:restoredTop sz="94633" autoAdjust="0"/>
  </p:normalViewPr>
  <p:slideViewPr>
    <p:cSldViewPr>
      <p:cViewPr>
        <p:scale>
          <a:sx n="118" d="100"/>
          <a:sy n="118" d="100"/>
        </p:scale>
        <p:origin x="-276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9B1374-1FE7-4DD1-8189-FEBF08418DE9}" type="doc">
      <dgm:prSet loTypeId="urn:microsoft.com/office/officeart/2005/8/layout/hList3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B321C5C2-896D-4096-97CB-025690313715}">
      <dgm:prSet/>
      <dgm:spPr/>
      <dgm:t>
        <a:bodyPr/>
        <a:lstStyle/>
        <a:p>
          <a:endParaRPr lang="ru-RU" dirty="0"/>
        </a:p>
      </dgm:t>
    </dgm:pt>
    <dgm:pt modelId="{D9B882F1-5637-4552-AE8F-B2253D7B5820}" type="parTrans" cxnId="{586B4201-F00D-49F1-9B37-611D8BB3B285}">
      <dgm:prSet/>
      <dgm:spPr/>
      <dgm:t>
        <a:bodyPr/>
        <a:lstStyle/>
        <a:p>
          <a:endParaRPr lang="ru-RU"/>
        </a:p>
      </dgm:t>
    </dgm:pt>
    <dgm:pt modelId="{3CFECDA4-24FF-4083-8A4E-909477839A2B}" type="sibTrans" cxnId="{586B4201-F00D-49F1-9B37-611D8BB3B285}">
      <dgm:prSet/>
      <dgm:spPr/>
      <dgm:t>
        <a:bodyPr/>
        <a:lstStyle/>
        <a:p>
          <a:endParaRPr lang="ru-RU"/>
        </a:p>
      </dgm:t>
    </dgm:pt>
    <dgm:pt modelId="{116E887C-7EF0-4F4E-8654-3FBA5324456A}">
      <dgm:prSet custT="1"/>
      <dgm:spPr/>
      <dgm:t>
        <a:bodyPr anchor="t"/>
        <a:lstStyle/>
        <a:p>
          <a:pPr algn="ctr">
            <a:lnSpc>
              <a:spcPct val="90000"/>
            </a:lnSpc>
            <a:spcAft>
              <a:spcPct val="35000"/>
            </a:spcAft>
          </a:pPr>
          <a:endParaRPr lang="ru-RU" sz="1000" dirty="0" smtClean="0"/>
        </a:p>
        <a:p>
          <a:pPr algn="ctr">
            <a:lnSpc>
              <a:spcPct val="90000"/>
            </a:lnSpc>
            <a:spcAft>
              <a:spcPct val="35000"/>
            </a:spcAft>
          </a:pPr>
          <a:endParaRPr lang="ru-RU" sz="1000" dirty="0" smtClean="0"/>
        </a:p>
        <a:p>
          <a:pPr algn="ctr">
            <a:lnSpc>
              <a:spcPct val="90000"/>
            </a:lnSpc>
            <a:spcAft>
              <a:spcPct val="35000"/>
            </a:spcAft>
          </a:pPr>
          <a:endParaRPr lang="ru-RU" sz="1000" dirty="0"/>
        </a:p>
      </dgm:t>
    </dgm:pt>
    <dgm:pt modelId="{1DAD9F9C-15E6-432C-8D1F-A6F5A7058CE2}" type="parTrans" cxnId="{7BC11CFC-3491-483F-A3D1-127394276193}">
      <dgm:prSet/>
      <dgm:spPr/>
      <dgm:t>
        <a:bodyPr/>
        <a:lstStyle/>
        <a:p>
          <a:endParaRPr lang="ru-RU"/>
        </a:p>
      </dgm:t>
    </dgm:pt>
    <dgm:pt modelId="{E38EF623-0A33-476E-9E7B-39E71EC4B780}" type="sibTrans" cxnId="{7BC11CFC-3491-483F-A3D1-127394276193}">
      <dgm:prSet/>
      <dgm:spPr/>
      <dgm:t>
        <a:bodyPr/>
        <a:lstStyle/>
        <a:p>
          <a:endParaRPr lang="ru-RU"/>
        </a:p>
      </dgm:t>
    </dgm:pt>
    <dgm:pt modelId="{8D4C2E95-B506-4711-A9AC-BCFE9D86E147}" type="pres">
      <dgm:prSet presAssocID="{6E9B1374-1FE7-4DD1-8189-FEBF08418DE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C90C5B-497A-495D-A2BB-F39A136AC6C1}" type="pres">
      <dgm:prSet presAssocID="{116E887C-7EF0-4F4E-8654-3FBA5324456A}" presName="roof" presStyleLbl="dkBgShp" presStyleIdx="0" presStyleCnt="2" custScaleY="324111" custLinFactNeighborX="-112" custLinFactNeighborY="51343"/>
      <dgm:spPr/>
      <dgm:t>
        <a:bodyPr/>
        <a:lstStyle/>
        <a:p>
          <a:endParaRPr lang="ru-RU"/>
        </a:p>
      </dgm:t>
    </dgm:pt>
    <dgm:pt modelId="{19CF5C4F-972D-4EE8-BA6F-39F68B895009}" type="pres">
      <dgm:prSet presAssocID="{116E887C-7EF0-4F4E-8654-3FBA5324456A}" presName="pillars" presStyleCnt="0"/>
      <dgm:spPr/>
    </dgm:pt>
    <dgm:pt modelId="{D901241E-321F-4F68-8675-32A53E97C51A}" type="pres">
      <dgm:prSet presAssocID="{116E887C-7EF0-4F4E-8654-3FBA5324456A}" presName="pillar1" presStyleLbl="node1" presStyleIdx="0" presStyleCnt="1" custFlipVert="1" custScaleY="1415" custLinFactNeighborX="-126" custLinFactNeighborY="232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6B76BC-BE83-49D8-8201-FD4EC0E8EDCD}" type="pres">
      <dgm:prSet presAssocID="{116E887C-7EF0-4F4E-8654-3FBA5324456A}" presName="base" presStyleLbl="dkBgShp" presStyleIdx="1" presStyleCnt="2" custFlipVert="1" custScaleY="33672"/>
      <dgm:spPr/>
    </dgm:pt>
  </dgm:ptLst>
  <dgm:cxnLst>
    <dgm:cxn modelId="{586B4201-F00D-49F1-9B37-611D8BB3B285}" srcId="{6E9B1374-1FE7-4DD1-8189-FEBF08418DE9}" destId="{B321C5C2-896D-4096-97CB-025690313715}" srcOrd="1" destOrd="0" parTransId="{D9B882F1-5637-4552-AE8F-B2253D7B5820}" sibTransId="{3CFECDA4-24FF-4083-8A4E-909477839A2B}"/>
    <dgm:cxn modelId="{D2A4FF89-50CE-4EDD-8653-4A34135ED478}" type="presOf" srcId="{116E887C-7EF0-4F4E-8654-3FBA5324456A}" destId="{D6C90C5B-497A-495D-A2BB-F39A136AC6C1}" srcOrd="0" destOrd="0" presId="urn:microsoft.com/office/officeart/2005/8/layout/hList3"/>
    <dgm:cxn modelId="{7BC11CFC-3491-483F-A3D1-127394276193}" srcId="{6E9B1374-1FE7-4DD1-8189-FEBF08418DE9}" destId="{116E887C-7EF0-4F4E-8654-3FBA5324456A}" srcOrd="0" destOrd="0" parTransId="{1DAD9F9C-15E6-432C-8D1F-A6F5A7058CE2}" sibTransId="{E38EF623-0A33-476E-9E7B-39E71EC4B780}"/>
    <dgm:cxn modelId="{5DEBA8BF-1A9D-497A-A675-09077E6163F3}" type="presOf" srcId="{6E9B1374-1FE7-4DD1-8189-FEBF08418DE9}" destId="{8D4C2E95-B506-4711-A9AC-BCFE9D86E147}" srcOrd="0" destOrd="0" presId="urn:microsoft.com/office/officeart/2005/8/layout/hList3"/>
    <dgm:cxn modelId="{6A2632E0-E6B9-4543-99E3-0BF1A5661E1B}" type="presParOf" srcId="{8D4C2E95-B506-4711-A9AC-BCFE9D86E147}" destId="{D6C90C5B-497A-495D-A2BB-F39A136AC6C1}" srcOrd="0" destOrd="0" presId="urn:microsoft.com/office/officeart/2005/8/layout/hList3"/>
    <dgm:cxn modelId="{A1DBC099-8BDF-4F14-A261-B96147D795ED}" type="presParOf" srcId="{8D4C2E95-B506-4711-A9AC-BCFE9D86E147}" destId="{19CF5C4F-972D-4EE8-BA6F-39F68B895009}" srcOrd="1" destOrd="0" presId="urn:microsoft.com/office/officeart/2005/8/layout/hList3"/>
    <dgm:cxn modelId="{A368EFB2-5FEF-473C-A51A-ED5D2B074F33}" type="presParOf" srcId="{19CF5C4F-972D-4EE8-BA6F-39F68B895009}" destId="{D901241E-321F-4F68-8675-32A53E97C51A}" srcOrd="0" destOrd="0" presId="urn:microsoft.com/office/officeart/2005/8/layout/hList3"/>
    <dgm:cxn modelId="{CBC8D878-824B-41B3-A2F6-508AA3291D2E}" type="presParOf" srcId="{8D4C2E95-B506-4711-A9AC-BCFE9D86E147}" destId="{DC6B76BC-BE83-49D8-8201-FD4EC0E8EDC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9B1374-1FE7-4DD1-8189-FEBF08418DE9}" type="doc">
      <dgm:prSet loTypeId="urn:microsoft.com/office/officeart/2005/8/layout/hList3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B321C5C2-896D-4096-97CB-025690313715}">
      <dgm:prSet/>
      <dgm:spPr/>
      <dgm:t>
        <a:bodyPr/>
        <a:lstStyle/>
        <a:p>
          <a:endParaRPr lang="ru-RU" dirty="0"/>
        </a:p>
      </dgm:t>
    </dgm:pt>
    <dgm:pt modelId="{D9B882F1-5637-4552-AE8F-B2253D7B5820}" type="parTrans" cxnId="{586B4201-F00D-49F1-9B37-611D8BB3B285}">
      <dgm:prSet/>
      <dgm:spPr/>
      <dgm:t>
        <a:bodyPr/>
        <a:lstStyle/>
        <a:p>
          <a:endParaRPr lang="ru-RU"/>
        </a:p>
      </dgm:t>
    </dgm:pt>
    <dgm:pt modelId="{3CFECDA4-24FF-4083-8A4E-909477839A2B}" type="sibTrans" cxnId="{586B4201-F00D-49F1-9B37-611D8BB3B285}">
      <dgm:prSet/>
      <dgm:spPr/>
      <dgm:t>
        <a:bodyPr/>
        <a:lstStyle/>
        <a:p>
          <a:endParaRPr lang="ru-RU"/>
        </a:p>
      </dgm:t>
    </dgm:pt>
    <dgm:pt modelId="{116E887C-7EF0-4F4E-8654-3FBA5324456A}">
      <dgm:prSet custT="1"/>
      <dgm:spPr/>
      <dgm:t>
        <a:bodyPr anchor="t"/>
        <a:lstStyle/>
        <a:p>
          <a:pPr algn="ctr">
            <a:lnSpc>
              <a:spcPct val="90000"/>
            </a:lnSpc>
            <a:spcAft>
              <a:spcPct val="35000"/>
            </a:spcAft>
          </a:pPr>
          <a:endParaRPr lang="ru-RU" sz="1000" dirty="0" smtClean="0"/>
        </a:p>
        <a:p>
          <a:pPr algn="ctr">
            <a:lnSpc>
              <a:spcPct val="90000"/>
            </a:lnSpc>
            <a:spcAft>
              <a:spcPct val="35000"/>
            </a:spcAft>
          </a:pPr>
          <a:endParaRPr lang="ru-RU" sz="1000" dirty="0" smtClean="0"/>
        </a:p>
        <a:p>
          <a:pPr algn="ctr">
            <a:lnSpc>
              <a:spcPct val="90000"/>
            </a:lnSpc>
            <a:spcAft>
              <a:spcPct val="35000"/>
            </a:spcAft>
          </a:pPr>
          <a:endParaRPr lang="ru-RU" sz="1000" dirty="0"/>
        </a:p>
      </dgm:t>
    </dgm:pt>
    <dgm:pt modelId="{1DAD9F9C-15E6-432C-8D1F-A6F5A7058CE2}" type="parTrans" cxnId="{7BC11CFC-3491-483F-A3D1-127394276193}">
      <dgm:prSet/>
      <dgm:spPr/>
      <dgm:t>
        <a:bodyPr/>
        <a:lstStyle/>
        <a:p>
          <a:endParaRPr lang="ru-RU"/>
        </a:p>
      </dgm:t>
    </dgm:pt>
    <dgm:pt modelId="{E38EF623-0A33-476E-9E7B-39E71EC4B780}" type="sibTrans" cxnId="{7BC11CFC-3491-483F-A3D1-127394276193}">
      <dgm:prSet/>
      <dgm:spPr/>
      <dgm:t>
        <a:bodyPr/>
        <a:lstStyle/>
        <a:p>
          <a:endParaRPr lang="ru-RU"/>
        </a:p>
      </dgm:t>
    </dgm:pt>
    <dgm:pt modelId="{8D4C2E95-B506-4711-A9AC-BCFE9D86E147}" type="pres">
      <dgm:prSet presAssocID="{6E9B1374-1FE7-4DD1-8189-FEBF08418DE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C90C5B-497A-495D-A2BB-F39A136AC6C1}" type="pres">
      <dgm:prSet presAssocID="{116E887C-7EF0-4F4E-8654-3FBA5324456A}" presName="roof" presStyleLbl="dkBgShp" presStyleIdx="0" presStyleCnt="2" custScaleX="99220" custScaleY="319971" custLinFactNeighborX="-490" custLinFactNeighborY="54800"/>
      <dgm:spPr/>
      <dgm:t>
        <a:bodyPr/>
        <a:lstStyle/>
        <a:p>
          <a:endParaRPr lang="ru-RU"/>
        </a:p>
      </dgm:t>
    </dgm:pt>
    <dgm:pt modelId="{19CF5C4F-972D-4EE8-BA6F-39F68B895009}" type="pres">
      <dgm:prSet presAssocID="{116E887C-7EF0-4F4E-8654-3FBA5324456A}" presName="pillars" presStyleCnt="0"/>
      <dgm:spPr/>
    </dgm:pt>
    <dgm:pt modelId="{D901241E-321F-4F68-8675-32A53E97C51A}" type="pres">
      <dgm:prSet presAssocID="{116E887C-7EF0-4F4E-8654-3FBA5324456A}" presName="pillar1" presStyleLbl="node1" presStyleIdx="0" presStyleCnt="1" custScaleY="1395" custLinFactNeighborX="238" custLinFactNeighborY="289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6B76BC-BE83-49D8-8201-FD4EC0E8EDCD}" type="pres">
      <dgm:prSet presAssocID="{116E887C-7EF0-4F4E-8654-3FBA5324456A}" presName="base" presStyleLbl="dkBgShp" presStyleIdx="1" presStyleCnt="2" custFlipVert="1" custScaleY="33672"/>
      <dgm:spPr/>
    </dgm:pt>
  </dgm:ptLst>
  <dgm:cxnLst>
    <dgm:cxn modelId="{586B4201-F00D-49F1-9B37-611D8BB3B285}" srcId="{6E9B1374-1FE7-4DD1-8189-FEBF08418DE9}" destId="{B321C5C2-896D-4096-97CB-025690313715}" srcOrd="1" destOrd="0" parTransId="{D9B882F1-5637-4552-AE8F-B2253D7B5820}" sibTransId="{3CFECDA4-24FF-4083-8A4E-909477839A2B}"/>
    <dgm:cxn modelId="{28AE97AC-E3B2-4613-B7D7-52EAD8AACE89}" type="presOf" srcId="{6E9B1374-1FE7-4DD1-8189-FEBF08418DE9}" destId="{8D4C2E95-B506-4711-A9AC-BCFE9D86E147}" srcOrd="0" destOrd="0" presId="urn:microsoft.com/office/officeart/2005/8/layout/hList3"/>
    <dgm:cxn modelId="{7BC11CFC-3491-483F-A3D1-127394276193}" srcId="{6E9B1374-1FE7-4DD1-8189-FEBF08418DE9}" destId="{116E887C-7EF0-4F4E-8654-3FBA5324456A}" srcOrd="0" destOrd="0" parTransId="{1DAD9F9C-15E6-432C-8D1F-A6F5A7058CE2}" sibTransId="{E38EF623-0A33-476E-9E7B-39E71EC4B780}"/>
    <dgm:cxn modelId="{7F7BCE06-15F3-4627-9D82-3BB2AFE964BA}" type="presOf" srcId="{116E887C-7EF0-4F4E-8654-3FBA5324456A}" destId="{D6C90C5B-497A-495D-A2BB-F39A136AC6C1}" srcOrd="0" destOrd="0" presId="urn:microsoft.com/office/officeart/2005/8/layout/hList3"/>
    <dgm:cxn modelId="{42F6E01A-B7B6-4BC7-8F7F-D6B53DA44EA5}" type="presParOf" srcId="{8D4C2E95-B506-4711-A9AC-BCFE9D86E147}" destId="{D6C90C5B-497A-495D-A2BB-F39A136AC6C1}" srcOrd="0" destOrd="0" presId="urn:microsoft.com/office/officeart/2005/8/layout/hList3"/>
    <dgm:cxn modelId="{3429A2F6-F042-4BA9-A857-070F801B2A9F}" type="presParOf" srcId="{8D4C2E95-B506-4711-A9AC-BCFE9D86E147}" destId="{19CF5C4F-972D-4EE8-BA6F-39F68B895009}" srcOrd="1" destOrd="0" presId="urn:microsoft.com/office/officeart/2005/8/layout/hList3"/>
    <dgm:cxn modelId="{0D7E6415-17E7-4E7E-9FA8-024378123C7D}" type="presParOf" srcId="{19CF5C4F-972D-4EE8-BA6F-39F68B895009}" destId="{D901241E-321F-4F68-8675-32A53E97C51A}" srcOrd="0" destOrd="0" presId="urn:microsoft.com/office/officeart/2005/8/layout/hList3"/>
    <dgm:cxn modelId="{899F6357-13A1-4302-B7BE-879B244A7109}" type="presParOf" srcId="{8D4C2E95-B506-4711-A9AC-BCFE9D86E147}" destId="{DC6B76BC-BE83-49D8-8201-FD4EC0E8EDC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9B1374-1FE7-4DD1-8189-FEBF08418DE9}" type="doc">
      <dgm:prSet loTypeId="urn:microsoft.com/office/officeart/2005/8/layout/hList3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B321C5C2-896D-4096-97CB-025690313715}">
      <dgm:prSet/>
      <dgm:spPr/>
      <dgm:t>
        <a:bodyPr/>
        <a:lstStyle/>
        <a:p>
          <a:endParaRPr lang="ru-RU"/>
        </a:p>
      </dgm:t>
    </dgm:pt>
    <dgm:pt modelId="{D9B882F1-5637-4552-AE8F-B2253D7B5820}" type="parTrans" cxnId="{586B4201-F00D-49F1-9B37-611D8BB3B285}">
      <dgm:prSet/>
      <dgm:spPr/>
      <dgm:t>
        <a:bodyPr/>
        <a:lstStyle/>
        <a:p>
          <a:endParaRPr lang="ru-RU"/>
        </a:p>
      </dgm:t>
    </dgm:pt>
    <dgm:pt modelId="{3CFECDA4-24FF-4083-8A4E-909477839A2B}" type="sibTrans" cxnId="{586B4201-F00D-49F1-9B37-611D8BB3B285}">
      <dgm:prSet/>
      <dgm:spPr/>
      <dgm:t>
        <a:bodyPr/>
        <a:lstStyle/>
        <a:p>
          <a:endParaRPr lang="ru-RU"/>
        </a:p>
      </dgm:t>
    </dgm:pt>
    <dgm:pt modelId="{23064492-73B9-414F-9C88-FC0ECCC412DE}">
      <dgm:prSet phldrT="[Текст]" custT="1"/>
      <dgm:spPr/>
      <dgm:t>
        <a:bodyPr/>
        <a:lstStyle/>
        <a:p>
          <a:pPr marL="0" marR="0" indent="0" algn="l" defTabSz="75565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1400" b="1" dirty="0" smtClean="0">
            <a:solidFill>
              <a:srgbClr val="FFFF00"/>
            </a:solidFill>
          </a:endParaRPr>
        </a:p>
      </dgm:t>
    </dgm:pt>
    <dgm:pt modelId="{CE072662-1231-4854-B79A-4C852D713B92}" type="sibTrans" cxnId="{812EB82F-A4E0-46CC-BFDE-F564865FC769}">
      <dgm:prSet/>
      <dgm:spPr/>
      <dgm:t>
        <a:bodyPr/>
        <a:lstStyle/>
        <a:p>
          <a:endParaRPr lang="ru-RU"/>
        </a:p>
      </dgm:t>
    </dgm:pt>
    <dgm:pt modelId="{900F2761-FCE3-4DB3-BC03-954310D6803E}" type="parTrans" cxnId="{812EB82F-A4E0-46CC-BFDE-F564865FC769}">
      <dgm:prSet/>
      <dgm:spPr/>
      <dgm:t>
        <a:bodyPr/>
        <a:lstStyle/>
        <a:p>
          <a:endParaRPr lang="ru-RU"/>
        </a:p>
      </dgm:t>
    </dgm:pt>
    <dgm:pt modelId="{8D4C2E95-B506-4711-A9AC-BCFE9D86E147}" type="pres">
      <dgm:prSet presAssocID="{6E9B1374-1FE7-4DD1-8189-FEBF08418DE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F0D0C9-ED4C-40B0-A311-150D8118A039}" type="pres">
      <dgm:prSet presAssocID="{23064492-73B9-414F-9C88-FC0ECCC412DE}" presName="roof" presStyleLbl="dkBgShp" presStyleIdx="0" presStyleCnt="2" custFlipVert="0" custScaleX="100000" custScaleY="2930" custLinFactNeighborX="-200" custLinFactNeighborY="-26972"/>
      <dgm:spPr/>
      <dgm:t>
        <a:bodyPr/>
        <a:lstStyle/>
        <a:p>
          <a:endParaRPr lang="ru-RU"/>
        </a:p>
      </dgm:t>
    </dgm:pt>
    <dgm:pt modelId="{68C01AAB-B5D1-4C69-B841-87F37D128299}" type="pres">
      <dgm:prSet presAssocID="{23064492-73B9-414F-9C88-FC0ECCC412DE}" presName="pillars" presStyleCnt="0"/>
      <dgm:spPr/>
    </dgm:pt>
    <dgm:pt modelId="{24C5CFC7-118F-4635-828F-7E543AAE7C4C}" type="pres">
      <dgm:prSet presAssocID="{23064492-73B9-414F-9C88-FC0ECCC412DE}" presName="pillar1" presStyleLbl="node1" presStyleIdx="0" presStyleCnt="1" custScaleX="18669" custScaleY="37275" custLinFactNeighborX="-40270" custLinFactNeighborY="-44808">
        <dgm:presLayoutVars>
          <dgm:bulletEnabled val="1"/>
        </dgm:presLayoutVars>
      </dgm:prSet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976DCA0F-00A5-4E57-9732-C4F139039311}" type="pres">
      <dgm:prSet presAssocID="{23064492-73B9-414F-9C88-FC0ECCC412DE}" presName="base" presStyleLbl="dkBgShp" presStyleIdx="1" presStyleCnt="2" custFlipVert="1" custScaleX="100000" custScaleY="28314" custLinFactNeighborY="70224"/>
      <dgm:spPr/>
      <dgm:t>
        <a:bodyPr/>
        <a:lstStyle/>
        <a:p>
          <a:endParaRPr lang="ru-RU"/>
        </a:p>
      </dgm:t>
    </dgm:pt>
  </dgm:ptLst>
  <dgm:cxnLst>
    <dgm:cxn modelId="{586B4201-F00D-49F1-9B37-611D8BB3B285}" srcId="{6E9B1374-1FE7-4DD1-8189-FEBF08418DE9}" destId="{B321C5C2-896D-4096-97CB-025690313715}" srcOrd="1" destOrd="0" parTransId="{D9B882F1-5637-4552-AE8F-B2253D7B5820}" sibTransId="{3CFECDA4-24FF-4083-8A4E-909477839A2B}"/>
    <dgm:cxn modelId="{3A92CD7E-5BD2-487A-8996-767203030458}" type="presOf" srcId="{6E9B1374-1FE7-4DD1-8189-FEBF08418DE9}" destId="{8D4C2E95-B506-4711-A9AC-BCFE9D86E147}" srcOrd="0" destOrd="0" presId="urn:microsoft.com/office/officeart/2005/8/layout/hList3"/>
    <dgm:cxn modelId="{F6624BDB-0BE7-45F5-B3E2-96F4E0BF6D3E}" type="presOf" srcId="{23064492-73B9-414F-9C88-FC0ECCC412DE}" destId="{9CF0D0C9-ED4C-40B0-A311-150D8118A039}" srcOrd="0" destOrd="0" presId="urn:microsoft.com/office/officeart/2005/8/layout/hList3"/>
    <dgm:cxn modelId="{812EB82F-A4E0-46CC-BFDE-F564865FC769}" srcId="{6E9B1374-1FE7-4DD1-8189-FEBF08418DE9}" destId="{23064492-73B9-414F-9C88-FC0ECCC412DE}" srcOrd="0" destOrd="0" parTransId="{900F2761-FCE3-4DB3-BC03-954310D6803E}" sibTransId="{CE072662-1231-4854-B79A-4C852D713B92}"/>
    <dgm:cxn modelId="{C8140AD5-AF74-4E31-8A5A-7B5270B427B2}" type="presParOf" srcId="{8D4C2E95-B506-4711-A9AC-BCFE9D86E147}" destId="{9CF0D0C9-ED4C-40B0-A311-150D8118A039}" srcOrd="0" destOrd="0" presId="urn:microsoft.com/office/officeart/2005/8/layout/hList3"/>
    <dgm:cxn modelId="{7EF834EE-2C40-4EBA-89A3-E965C8C0D391}" type="presParOf" srcId="{8D4C2E95-B506-4711-A9AC-BCFE9D86E147}" destId="{68C01AAB-B5D1-4C69-B841-87F37D128299}" srcOrd="1" destOrd="0" presId="urn:microsoft.com/office/officeart/2005/8/layout/hList3"/>
    <dgm:cxn modelId="{8062171F-C388-4D36-9503-02D140FFDA08}" type="presParOf" srcId="{68C01AAB-B5D1-4C69-B841-87F37D128299}" destId="{24C5CFC7-118F-4635-828F-7E543AAE7C4C}" srcOrd="0" destOrd="0" presId="urn:microsoft.com/office/officeart/2005/8/layout/hList3"/>
    <dgm:cxn modelId="{A2E51DD0-2B4B-41CB-BE3D-C069CD9C27CB}" type="presParOf" srcId="{8D4C2E95-B506-4711-A9AC-BCFE9D86E147}" destId="{976DCA0F-00A5-4E57-9732-C4F13903931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9B1374-1FE7-4DD1-8189-FEBF08418DE9}" type="doc">
      <dgm:prSet loTypeId="urn:microsoft.com/office/officeart/2005/8/layout/hList3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B321C5C2-896D-4096-97CB-025690313715}">
      <dgm:prSet/>
      <dgm:spPr/>
      <dgm:t>
        <a:bodyPr/>
        <a:lstStyle/>
        <a:p>
          <a:endParaRPr lang="ru-RU"/>
        </a:p>
      </dgm:t>
    </dgm:pt>
    <dgm:pt modelId="{D9B882F1-5637-4552-AE8F-B2253D7B5820}" type="parTrans" cxnId="{586B4201-F00D-49F1-9B37-611D8BB3B285}">
      <dgm:prSet/>
      <dgm:spPr/>
      <dgm:t>
        <a:bodyPr/>
        <a:lstStyle/>
        <a:p>
          <a:endParaRPr lang="ru-RU"/>
        </a:p>
      </dgm:t>
    </dgm:pt>
    <dgm:pt modelId="{3CFECDA4-24FF-4083-8A4E-909477839A2B}" type="sibTrans" cxnId="{586B4201-F00D-49F1-9B37-611D8BB3B285}">
      <dgm:prSet/>
      <dgm:spPr/>
      <dgm:t>
        <a:bodyPr/>
        <a:lstStyle/>
        <a:p>
          <a:endParaRPr lang="ru-RU"/>
        </a:p>
      </dgm:t>
    </dgm:pt>
    <dgm:pt modelId="{23064492-73B9-414F-9C88-FC0ECCC412DE}">
      <dgm:prSet phldrT="[Текст]" custT="1"/>
      <dgm:spPr/>
      <dgm:t>
        <a:bodyPr/>
        <a:lstStyle/>
        <a:p>
          <a:pPr marL="0" marR="0" indent="0" algn="l" defTabSz="75565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1400" b="1" dirty="0" smtClean="0">
            <a:solidFill>
              <a:srgbClr val="FFFF00"/>
            </a:solidFill>
          </a:endParaRPr>
        </a:p>
      </dgm:t>
    </dgm:pt>
    <dgm:pt modelId="{CE072662-1231-4854-B79A-4C852D713B92}" type="sibTrans" cxnId="{812EB82F-A4E0-46CC-BFDE-F564865FC769}">
      <dgm:prSet/>
      <dgm:spPr/>
      <dgm:t>
        <a:bodyPr/>
        <a:lstStyle/>
        <a:p>
          <a:endParaRPr lang="ru-RU"/>
        </a:p>
      </dgm:t>
    </dgm:pt>
    <dgm:pt modelId="{900F2761-FCE3-4DB3-BC03-954310D6803E}" type="parTrans" cxnId="{812EB82F-A4E0-46CC-BFDE-F564865FC769}">
      <dgm:prSet/>
      <dgm:spPr/>
      <dgm:t>
        <a:bodyPr/>
        <a:lstStyle/>
        <a:p>
          <a:endParaRPr lang="ru-RU"/>
        </a:p>
      </dgm:t>
    </dgm:pt>
    <dgm:pt modelId="{8D4C2E95-B506-4711-A9AC-BCFE9D86E147}" type="pres">
      <dgm:prSet presAssocID="{6E9B1374-1FE7-4DD1-8189-FEBF08418DE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F0D0C9-ED4C-40B0-A311-150D8118A039}" type="pres">
      <dgm:prSet presAssocID="{23064492-73B9-414F-9C88-FC0ECCC412DE}" presName="roof" presStyleLbl="dkBgShp" presStyleIdx="0" presStyleCnt="2" custFlipVert="0" custScaleX="100000" custScaleY="2930" custLinFactNeighborX="-200" custLinFactNeighborY="-26972"/>
      <dgm:spPr/>
      <dgm:t>
        <a:bodyPr/>
        <a:lstStyle/>
        <a:p>
          <a:endParaRPr lang="ru-RU"/>
        </a:p>
      </dgm:t>
    </dgm:pt>
    <dgm:pt modelId="{68C01AAB-B5D1-4C69-B841-87F37D128299}" type="pres">
      <dgm:prSet presAssocID="{23064492-73B9-414F-9C88-FC0ECCC412DE}" presName="pillars" presStyleCnt="0"/>
      <dgm:spPr/>
    </dgm:pt>
    <dgm:pt modelId="{24C5CFC7-118F-4635-828F-7E543AAE7C4C}" type="pres">
      <dgm:prSet presAssocID="{23064492-73B9-414F-9C88-FC0ECCC412DE}" presName="pillar1" presStyleLbl="node1" presStyleIdx="0" presStyleCnt="1" custScaleX="18669" custScaleY="37275" custLinFactNeighborX="-40270" custLinFactNeighborY="-44808">
        <dgm:presLayoutVars>
          <dgm:bulletEnabled val="1"/>
        </dgm:presLayoutVars>
      </dgm:prSet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976DCA0F-00A5-4E57-9732-C4F139039311}" type="pres">
      <dgm:prSet presAssocID="{23064492-73B9-414F-9C88-FC0ECCC412DE}" presName="base" presStyleLbl="dkBgShp" presStyleIdx="1" presStyleCnt="2" custFlipVert="1" custScaleX="100000" custScaleY="28314" custLinFactNeighborY="70224"/>
      <dgm:spPr/>
      <dgm:t>
        <a:bodyPr/>
        <a:lstStyle/>
        <a:p>
          <a:endParaRPr lang="ru-RU"/>
        </a:p>
      </dgm:t>
    </dgm:pt>
  </dgm:ptLst>
  <dgm:cxnLst>
    <dgm:cxn modelId="{586B4201-F00D-49F1-9B37-611D8BB3B285}" srcId="{6E9B1374-1FE7-4DD1-8189-FEBF08418DE9}" destId="{B321C5C2-896D-4096-97CB-025690313715}" srcOrd="1" destOrd="0" parTransId="{D9B882F1-5637-4552-AE8F-B2253D7B5820}" sibTransId="{3CFECDA4-24FF-4083-8A4E-909477839A2B}"/>
    <dgm:cxn modelId="{DD6B93A2-4998-411F-B749-5FF4770E6B80}" type="presOf" srcId="{23064492-73B9-414F-9C88-FC0ECCC412DE}" destId="{9CF0D0C9-ED4C-40B0-A311-150D8118A039}" srcOrd="0" destOrd="0" presId="urn:microsoft.com/office/officeart/2005/8/layout/hList3"/>
    <dgm:cxn modelId="{812EB82F-A4E0-46CC-BFDE-F564865FC769}" srcId="{6E9B1374-1FE7-4DD1-8189-FEBF08418DE9}" destId="{23064492-73B9-414F-9C88-FC0ECCC412DE}" srcOrd="0" destOrd="0" parTransId="{900F2761-FCE3-4DB3-BC03-954310D6803E}" sibTransId="{CE072662-1231-4854-B79A-4C852D713B92}"/>
    <dgm:cxn modelId="{B90CB532-BDB2-48D6-AF4C-D7172652B930}" type="presOf" srcId="{6E9B1374-1FE7-4DD1-8189-FEBF08418DE9}" destId="{8D4C2E95-B506-4711-A9AC-BCFE9D86E147}" srcOrd="0" destOrd="0" presId="urn:microsoft.com/office/officeart/2005/8/layout/hList3"/>
    <dgm:cxn modelId="{AB0D7D93-ADCF-4855-9CA4-E667635F31F7}" type="presParOf" srcId="{8D4C2E95-B506-4711-A9AC-BCFE9D86E147}" destId="{9CF0D0C9-ED4C-40B0-A311-150D8118A039}" srcOrd="0" destOrd="0" presId="urn:microsoft.com/office/officeart/2005/8/layout/hList3"/>
    <dgm:cxn modelId="{04489088-BCA7-43A0-B509-65511F2A55C7}" type="presParOf" srcId="{8D4C2E95-B506-4711-A9AC-BCFE9D86E147}" destId="{68C01AAB-B5D1-4C69-B841-87F37D128299}" srcOrd="1" destOrd="0" presId="urn:microsoft.com/office/officeart/2005/8/layout/hList3"/>
    <dgm:cxn modelId="{AA994325-9317-480E-8A85-E7BC8C58F209}" type="presParOf" srcId="{68C01AAB-B5D1-4C69-B841-87F37D128299}" destId="{24C5CFC7-118F-4635-828F-7E543AAE7C4C}" srcOrd="0" destOrd="0" presId="urn:microsoft.com/office/officeart/2005/8/layout/hList3"/>
    <dgm:cxn modelId="{F173AE9D-E553-45CB-8844-3DFD4EA451F2}" type="presParOf" srcId="{8D4C2E95-B506-4711-A9AC-BCFE9D86E147}" destId="{976DCA0F-00A5-4E57-9732-C4F13903931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C90C5B-497A-495D-A2BB-F39A136AC6C1}">
      <dsp:nvSpPr>
        <dsp:cNvPr id="0" name=""/>
        <dsp:cNvSpPr/>
      </dsp:nvSpPr>
      <dsp:spPr>
        <a:xfrm>
          <a:off x="0" y="-12550"/>
          <a:ext cx="12127729" cy="4987495"/>
        </a:xfrm>
        <a:prstGeom prst="rect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0" y="-12550"/>
        <a:ext cx="12127729" cy="4987495"/>
      </dsp:txXfrm>
    </dsp:sp>
    <dsp:sp modelId="{D901241E-321F-4F68-8675-32A53E97C51A}">
      <dsp:nvSpPr>
        <dsp:cNvPr id="0" name=""/>
        <dsp:cNvSpPr/>
      </dsp:nvSpPr>
      <dsp:spPr>
        <a:xfrm flipV="1">
          <a:off x="0" y="4805828"/>
          <a:ext cx="12127729" cy="45726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6B76BC-BE83-49D8-8201-FD4EC0E8EDCD}">
      <dsp:nvSpPr>
        <dsp:cNvPr id="0" name=""/>
        <dsp:cNvSpPr/>
      </dsp:nvSpPr>
      <dsp:spPr>
        <a:xfrm flipV="1">
          <a:off x="0" y="5811137"/>
          <a:ext cx="12127729" cy="120902"/>
        </a:xfrm>
        <a:prstGeom prst="rect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C90C5B-497A-495D-A2BB-F39A136AC6C1}">
      <dsp:nvSpPr>
        <dsp:cNvPr id="0" name=""/>
        <dsp:cNvSpPr/>
      </dsp:nvSpPr>
      <dsp:spPr>
        <a:xfrm>
          <a:off x="0" y="57367"/>
          <a:ext cx="12033132" cy="4992909"/>
        </a:xfrm>
        <a:prstGeom prst="rect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0" y="57367"/>
        <a:ext cx="12033132" cy="4992909"/>
      </dsp:txXfrm>
    </dsp:sp>
    <dsp:sp modelId="{D901241E-321F-4F68-8675-32A53E97C51A}">
      <dsp:nvSpPr>
        <dsp:cNvPr id="0" name=""/>
        <dsp:cNvSpPr/>
      </dsp:nvSpPr>
      <dsp:spPr>
        <a:xfrm>
          <a:off x="0" y="5041665"/>
          <a:ext cx="12127729" cy="45712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6B76BC-BE83-49D8-8201-FD4EC0E8EDCD}">
      <dsp:nvSpPr>
        <dsp:cNvPr id="0" name=""/>
        <dsp:cNvSpPr/>
      </dsp:nvSpPr>
      <dsp:spPr>
        <a:xfrm flipV="1">
          <a:off x="0" y="5876565"/>
          <a:ext cx="12127729" cy="122599"/>
        </a:xfrm>
        <a:prstGeom prst="rect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F0D0C9-ED4C-40B0-A311-150D8118A039}">
      <dsp:nvSpPr>
        <dsp:cNvPr id="0" name=""/>
        <dsp:cNvSpPr/>
      </dsp:nvSpPr>
      <dsp:spPr>
        <a:xfrm>
          <a:off x="0" y="23050"/>
          <a:ext cx="11980279" cy="45720"/>
        </a:xfrm>
        <a:prstGeom prst="rect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l" defTabSz="75565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1400" b="1" kern="1200" dirty="0" smtClean="0">
            <a:solidFill>
              <a:srgbClr val="FFFF00"/>
            </a:solidFill>
          </a:endParaRPr>
        </a:p>
      </dsp:txBody>
      <dsp:txXfrm>
        <a:off x="0" y="23050"/>
        <a:ext cx="11980279" cy="45720"/>
      </dsp:txXfrm>
    </dsp:sp>
    <dsp:sp modelId="{24C5CFC7-118F-4635-828F-7E543AAE7C4C}">
      <dsp:nvSpPr>
        <dsp:cNvPr id="0" name=""/>
        <dsp:cNvSpPr/>
      </dsp:nvSpPr>
      <dsp:spPr>
        <a:xfrm>
          <a:off x="47382" y="806406"/>
          <a:ext cx="2236598" cy="1221462"/>
        </a:xfrm>
        <a:prstGeom prst="rect">
          <a:avLst/>
        </a:prstGeom>
        <a:solidFill>
          <a:schemeClr val="bg1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6DCA0F-00A5-4E57-9732-C4F139039311}">
      <dsp:nvSpPr>
        <dsp:cNvPr id="0" name=""/>
        <dsp:cNvSpPr/>
      </dsp:nvSpPr>
      <dsp:spPr>
        <a:xfrm flipV="1">
          <a:off x="0" y="4910084"/>
          <a:ext cx="11980279" cy="103091"/>
        </a:xfrm>
        <a:prstGeom prst="rect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F0D0C9-ED4C-40B0-A311-150D8118A039}">
      <dsp:nvSpPr>
        <dsp:cNvPr id="0" name=""/>
        <dsp:cNvSpPr/>
      </dsp:nvSpPr>
      <dsp:spPr>
        <a:xfrm>
          <a:off x="0" y="23050"/>
          <a:ext cx="11980279" cy="45720"/>
        </a:xfrm>
        <a:prstGeom prst="rect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l" defTabSz="75565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1400" b="1" kern="1200" dirty="0" smtClean="0">
            <a:solidFill>
              <a:srgbClr val="FFFF00"/>
            </a:solidFill>
          </a:endParaRPr>
        </a:p>
      </dsp:txBody>
      <dsp:txXfrm>
        <a:off x="0" y="23050"/>
        <a:ext cx="11980279" cy="45720"/>
      </dsp:txXfrm>
    </dsp:sp>
    <dsp:sp modelId="{24C5CFC7-118F-4635-828F-7E543AAE7C4C}">
      <dsp:nvSpPr>
        <dsp:cNvPr id="0" name=""/>
        <dsp:cNvSpPr/>
      </dsp:nvSpPr>
      <dsp:spPr>
        <a:xfrm>
          <a:off x="47382" y="806406"/>
          <a:ext cx="2236598" cy="1221462"/>
        </a:xfrm>
        <a:prstGeom prst="rect">
          <a:avLst/>
        </a:prstGeom>
        <a:solidFill>
          <a:schemeClr val="bg1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6DCA0F-00A5-4E57-9732-C4F139039311}">
      <dsp:nvSpPr>
        <dsp:cNvPr id="0" name=""/>
        <dsp:cNvSpPr/>
      </dsp:nvSpPr>
      <dsp:spPr>
        <a:xfrm flipV="1">
          <a:off x="0" y="4910084"/>
          <a:ext cx="11980279" cy="103091"/>
        </a:xfrm>
        <a:prstGeom prst="rect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409" y="0"/>
            <a:ext cx="4302231" cy="339884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r">
              <a:defRPr sz="1100"/>
            </a:lvl1pPr>
          </a:lstStyle>
          <a:p>
            <a:fld id="{5B3B3940-43B7-4975-9B05-F8CA746DF759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275" tIns="40138" rIns="80275" bIns="4013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80275" tIns="40138" rIns="80275" bIns="4013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218"/>
            <a:ext cx="4302231" cy="339884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409" y="6456218"/>
            <a:ext cx="4302231" cy="339884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r">
              <a:defRPr sz="1100"/>
            </a:lvl1pPr>
          </a:lstStyle>
          <a:p>
            <a:fld id="{836B7EEB-0A74-4F24-AFD1-01A2F07EC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61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609600" y="6356353"/>
            <a:ext cx="2844800" cy="366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CEBC0-00ED-44FE-8041-0873A1350452}" type="datetime1">
              <a:rPr lang="ru-RU"/>
              <a:t>03.11.2023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4165600" y="6356353"/>
            <a:ext cx="3860800" cy="366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997244" y="6237288"/>
            <a:ext cx="2844800" cy="3667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E2E4D-882C-41DE-9803-64B149E3ED4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/>
          <a:srcRect t="4212" b="-1"/>
          <a:stretch/>
        </p:blipFill>
        <p:spPr bwMode="auto">
          <a:xfrm>
            <a:off x="0" y="2"/>
            <a:ext cx="12192000" cy="656901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 bwMode="auto">
          <a:xfrm>
            <a:off x="2635200" y="1037832"/>
            <a:ext cx="4121280" cy="641520"/>
          </a:xfrm>
          <a:prstGeom prst="rect">
            <a:avLst/>
          </a:prstGeom>
          <a:noFill/>
        </p:spPr>
        <p:txBody>
          <a:bodyPr lIns="90000" tIns="46800" rIns="90000" bIns="46800" rtlCol="0">
            <a:normAutofit/>
          </a:bodyPr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en-US" sz="1200">
                <a:solidFill>
                  <a:srgbClr val="000000"/>
                </a:solidFill>
              </a:rPr>
              <a:t>ФЕДЕРАЛЬНАЯ СЛУЖБА ПО НАДЗОРУ</a:t>
            </a:r>
            <a:endParaRPr sz="1100"/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US" sz="1200">
                <a:solidFill>
                  <a:srgbClr val="000000"/>
                </a:solidFill>
              </a:rPr>
              <a:t>В СФЕРЕ ОБРАЗОВАНИЯ И НАУКИ</a:t>
            </a:r>
            <a:endParaRPr sz="1100"/>
          </a:p>
        </p:txBody>
      </p:sp>
      <p:pic>
        <p:nvPicPr>
          <p:cNvPr id="3" name="Рисунок 2"/>
          <p:cNvPicPr/>
          <p:nvPr/>
        </p:nvPicPr>
        <p:blipFill>
          <a:blip r:embed="rId4"/>
          <a:stretch/>
        </p:blipFill>
        <p:spPr bwMode="auto">
          <a:xfrm>
            <a:off x="548160" y="-315416"/>
            <a:ext cx="2087040" cy="29673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marL="0" algn="l" defTabSz="914400">
        <a:buNone/>
        <a:defRPr/>
      </a:lvl1pPr>
      <a:lvl2pPr marL="0" algn="l" defTabSz="914400">
        <a:buNone/>
        <a:defRPr/>
      </a:lvl2pPr>
      <a:lvl3pPr marL="0" algn="l" defTabSz="914400">
        <a:buNone/>
        <a:defRPr/>
      </a:lvl3pPr>
      <a:lvl4pPr marL="0" algn="l" defTabSz="914400">
        <a:buNone/>
        <a:defRPr/>
      </a:lvl4pPr>
      <a:lvl5pPr marL="0" algn="l" defTabSz="914400">
        <a:buNone/>
        <a:defRPr/>
      </a:lvl5pPr>
      <a:lvl6pPr marL="0" algn="l" defTabSz="914400">
        <a:buNone/>
        <a:defRPr/>
      </a:lvl6pPr>
      <a:lvl7pPr marL="0" algn="l" defTabSz="914400">
        <a:buNone/>
        <a:defRPr/>
      </a:lvl7pPr>
      <a:lvl8pPr marL="0" algn="l" defTabSz="914400">
        <a:buNone/>
        <a:defRPr/>
      </a:lvl8pPr>
      <a:lvl9pPr marL="0" algn="l" defTabSz="914400">
        <a:buNone/>
        <a:defRPr/>
      </a:lvl9pPr>
    </p:titleStyle>
    <p:bodyStyle>
      <a:lvl1pPr marL="285750" indent="-285750" algn="l" defTabSz="914400">
        <a:buFont typeface="Arial"/>
        <a:buChar char="●"/>
        <a:defRPr/>
      </a:lvl1pPr>
      <a:lvl2pPr marL="571500" indent="-285750" algn="l" defTabSz="914400">
        <a:buFont typeface="Arial"/>
        <a:buChar char="○"/>
        <a:defRPr/>
      </a:lvl2pPr>
      <a:lvl3pPr marL="857250" indent="-285750" algn="l" defTabSz="914400">
        <a:buFont typeface="Arial"/>
        <a:buChar char="■"/>
        <a:defRPr/>
      </a:lvl3pPr>
      <a:lvl4pPr marL="1143000" indent="-285750" algn="l" defTabSz="914400">
        <a:buFont typeface="Arial"/>
        <a:buChar char="●"/>
        <a:defRPr/>
      </a:lvl4pPr>
      <a:lvl5pPr marL="1428750" indent="-285750" algn="l" defTabSz="914400">
        <a:buFont typeface="Arial"/>
        <a:buChar char="○"/>
        <a:defRPr/>
      </a:lvl5pPr>
      <a:lvl6pPr marL="1714500" indent="-285750" algn="l" defTabSz="914400">
        <a:buFont typeface="Arial"/>
        <a:buChar char="■"/>
        <a:defRPr/>
      </a:lvl6pPr>
      <a:lvl7pPr marL="2000250" indent="-285750" algn="l" defTabSz="914400">
        <a:buFont typeface="Arial"/>
        <a:buChar char="●"/>
        <a:defRPr/>
      </a:lvl7pPr>
      <a:lvl8pPr marL="2286000" indent="-285750" algn="l" defTabSz="914400">
        <a:buFont typeface="Arial"/>
        <a:buChar char="○"/>
        <a:defRPr/>
      </a:lvl8pPr>
      <a:lvl9pPr marL="2571750" indent="-285750" algn="l" defTabSz="914400">
        <a:buFont typeface="Arial"/>
        <a:buChar char="■"/>
        <a:defRPr/>
      </a:lvl9pPr>
    </p:bodyStyle>
    <p:otherStyle>
      <a:lvl1pPr marL="0" algn="l" defTabSz="914400">
        <a:buNone/>
        <a:defRPr sz="1100"/>
      </a:lvl1pPr>
      <a:lvl2pPr marL="285750" algn="l" defTabSz="914400">
        <a:buNone/>
        <a:defRPr sz="1100"/>
      </a:lvl2pPr>
      <a:lvl3pPr marL="571500" algn="l" defTabSz="914400">
        <a:buNone/>
        <a:defRPr sz="1100"/>
      </a:lvl3pPr>
      <a:lvl4pPr marL="857250" algn="l" defTabSz="914400">
        <a:buNone/>
        <a:defRPr sz="1100"/>
      </a:lvl4pPr>
      <a:lvl5pPr marL="1143000" algn="l" defTabSz="914400">
        <a:buNone/>
        <a:defRPr sz="1100"/>
      </a:lvl5pPr>
      <a:lvl6pPr marL="1428750" algn="l" defTabSz="914400">
        <a:buNone/>
        <a:defRPr sz="1100"/>
      </a:lvl6pPr>
      <a:lvl7pPr marL="1714500" algn="l" defTabSz="914400">
        <a:buNone/>
        <a:defRPr sz="1100"/>
      </a:lvl7pPr>
      <a:lvl8pPr marL="2000250" algn="l" defTabSz="914400">
        <a:buNone/>
        <a:defRPr sz="1100"/>
      </a:lvl8pPr>
      <a:lvl9pPr marL="2286000" algn="l" defTabSz="914400">
        <a:buNone/>
        <a:defRPr sz="1100"/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/>
          <a:srcRect t="7363" b="67564"/>
          <a:stretch/>
        </p:blipFill>
        <p:spPr bwMode="auto">
          <a:xfrm>
            <a:off x="0" y="-18637"/>
            <a:ext cx="12192000" cy="1719445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 bwMode="auto">
          <a:xfrm>
            <a:off x="11339041" y="6240600"/>
            <a:ext cx="468000" cy="468000"/>
          </a:xfrm>
          <a:prstGeom prst="ellipse">
            <a:avLst/>
          </a:prstGeom>
          <a:solidFill>
            <a:srgbClr val="FCACAD"/>
          </a:solidFill>
        </p:spPr>
        <p:txBody>
          <a:bodyPr lIns="91440" tIns="45720" rIns="91440" bIns="45720" rtlCol="0">
            <a:normAutofit/>
          </a:bodyPr>
          <a:lstStyle/>
          <a:p>
            <a:pPr marL="0" indent="0">
              <a:buNone/>
              <a:defRPr/>
            </a:pPr>
            <a:endParaRPr sz="1100"/>
          </a:p>
        </p:txBody>
      </p:sp>
      <p:sp>
        <p:nvSpPr>
          <p:cNvPr id="9" name="Овал 8"/>
          <p:cNvSpPr/>
          <p:nvPr/>
        </p:nvSpPr>
        <p:spPr bwMode="auto">
          <a:xfrm>
            <a:off x="11410589" y="6311940"/>
            <a:ext cx="324904" cy="325325"/>
          </a:xfrm>
          <a:prstGeom prst="ellipse">
            <a:avLst/>
          </a:prstGeom>
          <a:solidFill>
            <a:srgbClr val="FCBFC7"/>
          </a:solidFill>
        </p:spPr>
        <p:txBody>
          <a:bodyPr lIns="91440" tIns="45720" rIns="91440" bIns="45720" rtlCol="0">
            <a:normAutofit fontScale="92500" lnSpcReduction="10000"/>
          </a:bodyPr>
          <a:lstStyle/>
          <a:p>
            <a:pPr marL="0" indent="0">
              <a:buNone/>
              <a:defRPr/>
            </a:pPr>
            <a:endParaRPr sz="1100"/>
          </a:p>
        </p:txBody>
      </p:sp>
      <p:pic>
        <p:nvPicPr>
          <p:cNvPr id="10" name="Рисунок 9"/>
          <p:cNvPicPr/>
          <p:nvPr userDrawn="1"/>
        </p:nvPicPr>
        <p:blipFill>
          <a:blip r:embed="rId5"/>
          <a:stretch/>
        </p:blipFill>
        <p:spPr bwMode="auto">
          <a:xfrm>
            <a:off x="407369" y="-243408"/>
            <a:ext cx="1133060" cy="1568520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 bwMode="auto">
          <a:xfrm>
            <a:off x="11032584" y="6350399"/>
            <a:ext cx="1080913" cy="248402"/>
          </a:xfrm>
          <a:prstGeom prst="rect">
            <a:avLst/>
          </a:prstGeom>
          <a:noFill/>
        </p:spPr>
        <p:txBody>
          <a:bodyPr lIns="90000" tIns="46800" rIns="90000" bIns="46800" rtlCol="0">
            <a:spAutoFit/>
          </a:bodyPr>
          <a:lstStyle/>
          <a:p>
            <a:pPr algn="ctr">
              <a:defRPr/>
            </a:pPr>
            <a:fld id="{F27B4EA7-3352-452E-9FA5-5CE75362149C}" type="slidenum">
              <a:rPr lang="en-US" sz="1000">
                <a:solidFill>
                  <a:srgbClr val="493F68"/>
                </a:solidFill>
                <a:latin typeface="Myriad Pro"/>
                <a:ea typeface="Arial"/>
                <a:cs typeface="Arial"/>
              </a:rPr>
              <a:t>‹#›</a:t>
            </a:fld>
            <a:endParaRPr>
              <a:solidFill>
                <a:srgbClr val="493F68"/>
              </a:solidFill>
              <a:latin typeface="Myriad Pro"/>
            </a:endParaRPr>
          </a:p>
        </p:txBody>
      </p:sp>
      <p:sp>
        <p:nvSpPr>
          <p:cNvPr id="12" name="Прямоугольник 11"/>
          <p:cNvSpPr/>
          <p:nvPr userDrawn="1"/>
        </p:nvSpPr>
        <p:spPr bwMode="auto">
          <a:xfrm>
            <a:off x="1" y="1073344"/>
            <a:ext cx="9110908" cy="771480"/>
          </a:xfrm>
          <a:prstGeom prst="rect">
            <a:avLst/>
          </a:prstGeom>
          <a:solidFill>
            <a:srgbClr val="413B66"/>
          </a:solidFill>
          <a:ln>
            <a:noFill/>
          </a:ln>
        </p:spPr>
        <p:txBody>
          <a:bodyPr lIns="91440" tIns="45720" rIns="91440" bIns="45720" rtlCol="0">
            <a:normAutofit/>
          </a:bodyPr>
          <a:lstStyle/>
          <a:p>
            <a:pPr>
              <a:defRPr/>
            </a:pPr>
            <a:endParaRPr>
              <a:latin typeface="Myriad Pro"/>
            </a:endParaRPr>
          </a:p>
        </p:txBody>
      </p:sp>
      <p:sp>
        <p:nvSpPr>
          <p:cNvPr id="13" name="Овал 12"/>
          <p:cNvSpPr/>
          <p:nvPr userDrawn="1"/>
        </p:nvSpPr>
        <p:spPr bwMode="auto">
          <a:xfrm>
            <a:off x="8691868" y="1073344"/>
            <a:ext cx="806400" cy="771480"/>
          </a:xfrm>
          <a:prstGeom prst="ellipse">
            <a:avLst/>
          </a:prstGeom>
          <a:solidFill>
            <a:srgbClr val="413B66"/>
          </a:solidFill>
          <a:ln>
            <a:noFill/>
          </a:ln>
        </p:spPr>
        <p:txBody>
          <a:bodyPr lIns="91440" tIns="45720" rIns="91440" bIns="45720" rtlCol="0">
            <a:normAutofit/>
          </a:bodyPr>
          <a:lstStyle/>
          <a:p>
            <a:pPr>
              <a:defRPr/>
            </a:pPr>
            <a:endParaRPr>
              <a:latin typeface="Myriad Pr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xStyles>
    <p:titleStyle/>
    <p:bodyStyle/>
    <p:otherStyle>
      <a:lvl1pPr marL="0" algn="l" defTabSz="914400">
        <a:buNone/>
        <a:defRPr sz="1100"/>
      </a:lvl1pPr>
      <a:lvl2pPr marL="285750" algn="l" defTabSz="914400">
        <a:buNone/>
        <a:defRPr sz="1100"/>
      </a:lvl2pPr>
      <a:lvl3pPr marL="571500" algn="l" defTabSz="914400">
        <a:buNone/>
        <a:defRPr sz="1100"/>
      </a:lvl3pPr>
      <a:lvl4pPr marL="857250" algn="l" defTabSz="914400">
        <a:buNone/>
        <a:defRPr sz="1100"/>
      </a:lvl4pPr>
      <a:lvl5pPr marL="1143000" algn="l" defTabSz="914400">
        <a:buNone/>
        <a:defRPr sz="1100"/>
      </a:lvl5pPr>
      <a:lvl6pPr marL="1428750" algn="l" defTabSz="914400">
        <a:buNone/>
        <a:defRPr sz="1100"/>
      </a:lvl6pPr>
      <a:lvl7pPr marL="1714500" algn="l" defTabSz="914400">
        <a:buNone/>
        <a:defRPr sz="1100"/>
      </a:lvl7pPr>
      <a:lvl8pPr marL="2000250" algn="l" defTabSz="914400">
        <a:buNone/>
        <a:defRPr sz="1100"/>
      </a:lvl8pPr>
      <a:lvl9pPr marL="2286000" algn="l" defTabSz="914400">
        <a:buNone/>
        <a:defRPr sz="1100"/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consultantplus://offline/ref=6649E21C7D73AA33CEDB74E63E48A978AA9A210D1FB1843A4A0B7B547E3E2125D61728AB04B6B8CCE9E0415C369C341F55801678B19BF4EFX07EG" TargetMode="External"/><Relationship Id="rId3" Type="http://schemas.openxmlformats.org/officeDocument/2006/relationships/diagramLayout" Target="../diagrams/layout4.xml"/><Relationship Id="rId7" Type="http://schemas.openxmlformats.org/officeDocument/2006/relationships/hyperlink" Target="consultantplus://offline/ref=BCD9A02E6B3E54AB19CF745A2D622F10B84138076417B284E570D6F7750073F640A4D7B30ACC9C53B80362F5A03C7802EDD0040AA509F077Q7BFH" TargetMode="Externa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0" y="6210000"/>
            <a:ext cx="12192000" cy="648000"/>
          </a:xfrm>
          <a:prstGeom prst="rect">
            <a:avLst/>
          </a:prstGeom>
          <a:solidFill>
            <a:srgbClr val="F7ADAC"/>
          </a:solidFill>
        </p:spPr>
        <p:txBody>
          <a:bodyPr lIns="91440" tIns="45720" rIns="91440" bIns="45720" rtlCol="0">
            <a:normAutofit/>
          </a:bodyPr>
          <a:lstStyle/>
          <a:p>
            <a:pPr algn="r">
              <a:defRPr/>
            </a:pP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767408" y="1844826"/>
            <a:ext cx="10369152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FFFFFF"/>
                </a:solidFill>
                <a:latin typeface="Times New Roman"/>
                <a:cs typeface="Times New Roman"/>
              </a:rPr>
              <a:t/>
            </a:r>
            <a:br>
              <a:rPr lang="ru-RU" sz="4000" b="1" dirty="0">
                <a:solidFill>
                  <a:srgbClr val="FFFFFF"/>
                </a:solidFill>
                <a:latin typeface="Times New Roman"/>
                <a:cs typeface="Times New Roman"/>
              </a:rPr>
            </a:b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9488" y="1936470"/>
            <a:ext cx="8689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КОНТРОЛЬНЫХ (НАДЗОРНЫХ) МЕРОПРИЯТИЙ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УСЛОВИЯХ МОРАТОРИЯ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04312" y="6340805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/>
              <a:t>Евгений Рафикович Шадыев</a:t>
            </a:r>
            <a:endParaRPr lang="ru-RU" b="1" i="1" dirty="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0" y="6210000"/>
            <a:ext cx="12192000" cy="648000"/>
          </a:xfrm>
          <a:prstGeom prst="rect">
            <a:avLst/>
          </a:prstGeom>
          <a:solidFill>
            <a:srgbClr val="F7ADAC"/>
          </a:solidFill>
        </p:spPr>
        <p:txBody>
          <a:bodyPr lIns="91440" tIns="45720" rIns="91440" bIns="45720" rtlCol="0">
            <a:normAutofit/>
          </a:bodyPr>
          <a:lstStyle/>
          <a:p>
            <a:pPr algn="r">
              <a:defRPr/>
            </a:pP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9735172" y="260648"/>
            <a:ext cx="2214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1 ноября 2023 г.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098131" y="908720"/>
            <a:ext cx="41250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Онлайн-семинар </a:t>
            </a:r>
            <a:r>
              <a:rPr lang="ru-RU" sz="2000" b="1" dirty="0">
                <a:solidFill>
                  <a:srgbClr val="002060"/>
                </a:solidFill>
              </a:rPr>
              <a:t>по вопросам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предупреждения </a:t>
            </a:r>
            <a:r>
              <a:rPr lang="ru-RU" sz="2000" b="1" dirty="0">
                <a:solidFill>
                  <a:srgbClr val="002060"/>
                </a:solidFill>
              </a:rPr>
              <a:t>нарушений требований законодательства об образовании 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479376" y="6333945"/>
            <a:ext cx="11469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rgbClr val="002060"/>
                </a:solidFill>
              </a:rPr>
              <a:t>Начальник отдела проведения проверок        </a:t>
            </a:r>
            <a:r>
              <a:rPr lang="ru-RU" sz="2000" b="1" dirty="0" smtClean="0">
                <a:solidFill>
                  <a:srgbClr val="002060"/>
                </a:solidFill>
              </a:rPr>
              <a:t>Шадыев Евгений Рафикович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w="http://schemas.openxmlformats.org/wordprocessingml/2006/main" xmlns:m="http://schemas.openxmlformats.org/officeDocument/2006/math" xmlns="">
      <p:transition spd="slow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1394967" y="116632"/>
            <a:ext cx="9165529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контрольных (надзорных) мероприятий при осуществлении</a:t>
            </a:r>
          </a:p>
          <a:p>
            <a:pPr algn="ctr">
              <a:lnSpc>
                <a:spcPts val="2200"/>
              </a:lnSpc>
            </a:pP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федерального государственного контроля (надзора) в сфере образования</a:t>
            </a:r>
            <a:endParaRPr lang="ru-RU" sz="1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104323403"/>
              </p:ext>
            </p:extLst>
          </p:nvPr>
        </p:nvGraphicFramePr>
        <p:xfrm>
          <a:off x="47328" y="1916832"/>
          <a:ext cx="12127729" cy="51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Прямоугольник 13"/>
          <p:cNvSpPr/>
          <p:nvPr/>
        </p:nvSpPr>
        <p:spPr bwMode="auto">
          <a:xfrm>
            <a:off x="1847529" y="3592733"/>
            <a:ext cx="2987644" cy="9361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C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0070C0"/>
                </a:solidFill>
              </a:rPr>
              <a:t>Предусматривающие взаимодействие</a:t>
            </a:r>
          </a:p>
          <a:p>
            <a:pPr lvl="0" algn="ctr"/>
            <a:r>
              <a:rPr lang="ru-RU" b="1" dirty="0" smtClean="0">
                <a:solidFill>
                  <a:srgbClr val="0070C0"/>
                </a:solidFill>
              </a:rPr>
              <a:t>с контролируемым лицом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7248128" y="3592733"/>
            <a:ext cx="3024336" cy="9361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C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0070C0"/>
                </a:solidFill>
              </a:rPr>
              <a:t>Без взаимодействия</a:t>
            </a:r>
          </a:p>
          <a:p>
            <a:pPr lvl="0" algn="ctr"/>
            <a:r>
              <a:rPr lang="ru-RU" b="1" dirty="0" smtClean="0">
                <a:solidFill>
                  <a:srgbClr val="0070C0"/>
                </a:solidFill>
              </a:rPr>
              <a:t>с контролируемым лицом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2351584" y="1996695"/>
            <a:ext cx="7434275" cy="7920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C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0070C0"/>
                </a:solidFill>
              </a:rPr>
              <a:t>Контрольные (надзорные) мероприятия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021863" y="5373217"/>
            <a:ext cx="2086858" cy="9361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C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0070C0"/>
                </a:solidFill>
              </a:rPr>
              <a:t>Документарная проверка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3791744" y="5373217"/>
            <a:ext cx="2086858" cy="9361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C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0070C0"/>
                </a:solidFill>
              </a:rPr>
              <a:t>Выездная проверка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7248128" y="5373217"/>
            <a:ext cx="3024336" cy="9361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C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0070C0"/>
                </a:solidFill>
              </a:rPr>
              <a:t>Наблюдение</a:t>
            </a:r>
          </a:p>
          <a:p>
            <a:pPr lvl="0" algn="ctr"/>
            <a:r>
              <a:rPr lang="ru-RU" b="1" dirty="0" smtClean="0">
                <a:solidFill>
                  <a:srgbClr val="0070C0"/>
                </a:solidFill>
              </a:rPr>
              <a:t>за соблюдением обязательных требований (мониторинг безопасности)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1" name="Штриховая стрелка вправо 30"/>
          <p:cNvSpPr/>
          <p:nvPr/>
        </p:nvSpPr>
        <p:spPr bwMode="auto">
          <a:xfrm rot="5400000">
            <a:off x="8323721" y="4793029"/>
            <a:ext cx="837416" cy="322959"/>
          </a:xfrm>
          <a:prstGeom prst="stripedRightArrow">
            <a:avLst>
              <a:gd name="adj1" fmla="val 33337"/>
              <a:gd name="adj2" fmla="val 111443"/>
            </a:avLst>
          </a:prstGeom>
          <a:solidFill>
            <a:srgbClr val="C9D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Штриховая стрелка вправо 16"/>
          <p:cNvSpPr/>
          <p:nvPr/>
        </p:nvSpPr>
        <p:spPr bwMode="auto">
          <a:xfrm rot="5400000">
            <a:off x="8330318" y="3029279"/>
            <a:ext cx="803952" cy="322959"/>
          </a:xfrm>
          <a:prstGeom prst="stripedRightArrow">
            <a:avLst>
              <a:gd name="adj1" fmla="val 33337"/>
              <a:gd name="adj2" fmla="val 111443"/>
            </a:avLst>
          </a:prstGeom>
          <a:solidFill>
            <a:srgbClr val="C9D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Штриховая стрелка вправо 18"/>
          <p:cNvSpPr/>
          <p:nvPr/>
        </p:nvSpPr>
        <p:spPr bwMode="auto">
          <a:xfrm rot="5400000">
            <a:off x="1944067" y="4804220"/>
            <a:ext cx="815033" cy="322959"/>
          </a:xfrm>
          <a:prstGeom prst="stripedRightArrow">
            <a:avLst>
              <a:gd name="adj1" fmla="val 33337"/>
              <a:gd name="adj2" fmla="val 111443"/>
            </a:avLst>
          </a:prstGeom>
          <a:solidFill>
            <a:srgbClr val="C9D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Штриховая стрелка вправо 22"/>
          <p:cNvSpPr/>
          <p:nvPr/>
        </p:nvSpPr>
        <p:spPr bwMode="auto">
          <a:xfrm rot="5400000">
            <a:off x="4033787" y="4786065"/>
            <a:ext cx="837415" cy="322959"/>
          </a:xfrm>
          <a:prstGeom prst="stripedRightArrow">
            <a:avLst>
              <a:gd name="adj1" fmla="val 33337"/>
              <a:gd name="adj2" fmla="val 111443"/>
            </a:avLst>
          </a:prstGeom>
          <a:solidFill>
            <a:srgbClr val="C9D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Штриховая стрелка вправо 29"/>
          <p:cNvSpPr/>
          <p:nvPr/>
        </p:nvSpPr>
        <p:spPr bwMode="auto">
          <a:xfrm rot="5400000">
            <a:off x="2993036" y="3029279"/>
            <a:ext cx="803952" cy="322959"/>
          </a:xfrm>
          <a:prstGeom prst="stripedRightArrow">
            <a:avLst>
              <a:gd name="adj1" fmla="val 33337"/>
              <a:gd name="adj2" fmla="val 111443"/>
            </a:avLst>
          </a:prstGeom>
          <a:solidFill>
            <a:srgbClr val="C9D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 bwMode="auto">
          <a:xfrm>
            <a:off x="119336" y="1066655"/>
            <a:ext cx="8856984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1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Положение о федеральном государственном контроле (надзоре) в сфере образования</a:t>
            </a:r>
            <a:endParaRPr lang="ru-RU" sz="1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ts val="2200"/>
              </a:lnSpc>
            </a:pPr>
            <a:r>
              <a:rPr lang="ru-RU" sz="1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(постановление Правительства Российской Федерации от 25 июня 2021 г. № 997)</a:t>
            </a:r>
          </a:p>
        </p:txBody>
      </p:sp>
    </p:spTree>
    <p:extLst>
      <p:ext uri="{BB962C8B-B14F-4D97-AF65-F5344CB8AC3E}">
        <p14:creationId xmlns:p14="http://schemas.microsoft.com/office/powerpoint/2010/main" val="158733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1394967" y="116632"/>
            <a:ext cx="916552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Основания для проведения внеплановых контрольных (надзорных) мероприятий</a:t>
            </a:r>
          </a:p>
          <a:p>
            <a:pPr algn="ctr">
              <a:lnSpc>
                <a:spcPts val="2200"/>
              </a:lnSpc>
            </a:pP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осуществлении федерального государственного контроля (надзора)</a:t>
            </a:r>
          </a:p>
          <a:p>
            <a:pPr algn="ctr">
              <a:lnSpc>
                <a:spcPts val="2200"/>
              </a:lnSpc>
            </a:pP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сфере образования</a:t>
            </a:r>
            <a:endParaRPr lang="ru-RU" sz="1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961163418"/>
              </p:ext>
            </p:extLst>
          </p:nvPr>
        </p:nvGraphicFramePr>
        <p:xfrm>
          <a:off x="64271" y="1807717"/>
          <a:ext cx="12127729" cy="520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Прямоугольник 13"/>
          <p:cNvSpPr/>
          <p:nvPr/>
        </p:nvSpPr>
        <p:spPr bwMode="auto">
          <a:xfrm>
            <a:off x="1847527" y="3592733"/>
            <a:ext cx="2987645" cy="9361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C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0070C0"/>
                </a:solidFill>
              </a:rPr>
              <a:t>При условии согласования</a:t>
            </a:r>
          </a:p>
          <a:p>
            <a:pPr lvl="0" algn="ctr"/>
            <a:r>
              <a:rPr lang="ru-RU" b="1" dirty="0" smtClean="0">
                <a:solidFill>
                  <a:srgbClr val="0070C0"/>
                </a:solidFill>
              </a:rPr>
              <a:t>с органами прокуратуры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7248128" y="3592733"/>
            <a:ext cx="3096344" cy="9361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C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0070C0"/>
                </a:solidFill>
              </a:rPr>
              <a:t>Без согласования</a:t>
            </a:r>
          </a:p>
          <a:p>
            <a:pPr lvl="0" algn="ctr"/>
            <a:r>
              <a:rPr lang="ru-RU" b="1" dirty="0" smtClean="0">
                <a:solidFill>
                  <a:srgbClr val="0070C0"/>
                </a:solidFill>
              </a:rPr>
              <a:t>с органами прокуратуры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2351584" y="1996695"/>
            <a:ext cx="7434275" cy="7920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C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0070C0"/>
                </a:solidFill>
              </a:rPr>
              <a:t>Основания для проведения контрольных (надзорных</a:t>
            </a:r>
            <a:r>
              <a:rPr lang="ru-RU" b="1" dirty="0">
                <a:solidFill>
                  <a:srgbClr val="0070C0"/>
                </a:solidFill>
              </a:rPr>
              <a:t>) </a:t>
            </a:r>
            <a:r>
              <a:rPr lang="ru-RU" b="1" dirty="0" smtClean="0">
                <a:solidFill>
                  <a:srgbClr val="0070C0"/>
                </a:solidFill>
              </a:rPr>
              <a:t>мероприятий,</a:t>
            </a:r>
          </a:p>
          <a:p>
            <a:pPr lvl="0" algn="ctr"/>
            <a:r>
              <a:rPr lang="ru-RU" b="1" dirty="0" smtClean="0">
                <a:solidFill>
                  <a:srgbClr val="0070C0"/>
                </a:solidFill>
              </a:rPr>
              <a:t>предусматривающих взаимодействие с </a:t>
            </a:r>
            <a:r>
              <a:rPr lang="ru-RU" b="1" dirty="0">
                <a:solidFill>
                  <a:srgbClr val="0070C0"/>
                </a:solidFill>
              </a:rPr>
              <a:t>контролируемым </a:t>
            </a:r>
            <a:r>
              <a:rPr lang="ru-RU" b="1" dirty="0" smtClean="0">
                <a:solidFill>
                  <a:srgbClr val="0070C0"/>
                </a:solidFill>
              </a:rPr>
              <a:t>лицом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021863" y="5383881"/>
            <a:ext cx="2086858" cy="9361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C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0070C0"/>
                </a:solidFill>
              </a:rPr>
              <a:t>Выявление индикаторов риска нарушения обязательных требований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3791744" y="5383881"/>
            <a:ext cx="2086858" cy="9361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C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0070C0"/>
                </a:solidFill>
              </a:rPr>
              <a:t>Истечение срока исполнения предписания, выданного после</a:t>
            </a:r>
          </a:p>
          <a:p>
            <a:pPr lvl="0" algn="ctr"/>
            <a:r>
              <a:rPr lang="ru-RU" b="1" dirty="0" smtClean="0">
                <a:solidFill>
                  <a:srgbClr val="0070C0"/>
                </a:solidFill>
              </a:rPr>
              <a:t>1 марта 2023 г.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6473671" y="5383881"/>
            <a:ext cx="2086858" cy="9361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C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0070C0"/>
                </a:solidFill>
              </a:rPr>
              <a:t>По </a:t>
            </a:r>
            <a:r>
              <a:rPr lang="ru-RU" b="1" dirty="0">
                <a:solidFill>
                  <a:srgbClr val="0070C0"/>
                </a:solidFill>
              </a:rPr>
              <a:t>поручению </a:t>
            </a:r>
            <a:r>
              <a:rPr lang="ru-RU" b="1" dirty="0" smtClean="0">
                <a:solidFill>
                  <a:srgbClr val="0070C0"/>
                </a:solidFill>
              </a:rPr>
              <a:t>Президента Российской </a:t>
            </a:r>
            <a:r>
              <a:rPr lang="ru-RU" b="1" dirty="0">
                <a:solidFill>
                  <a:srgbClr val="0070C0"/>
                </a:solidFill>
              </a:rPr>
              <a:t>Федерации, </a:t>
            </a:r>
            <a:r>
              <a:rPr lang="ru-RU" b="1" dirty="0" smtClean="0">
                <a:solidFill>
                  <a:srgbClr val="0070C0"/>
                </a:solidFill>
              </a:rPr>
              <a:t>Правительства Российской Федерации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1" name="Штриховая стрелка вправо 30"/>
          <p:cNvSpPr/>
          <p:nvPr/>
        </p:nvSpPr>
        <p:spPr bwMode="auto">
          <a:xfrm rot="5400000">
            <a:off x="7315128" y="4785666"/>
            <a:ext cx="839183" cy="322959"/>
          </a:xfrm>
          <a:prstGeom prst="stripedRightArrow">
            <a:avLst>
              <a:gd name="adj1" fmla="val 33337"/>
              <a:gd name="adj2" fmla="val 111443"/>
            </a:avLst>
          </a:prstGeom>
          <a:solidFill>
            <a:srgbClr val="C9D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Штриховая стрелка вправо 16"/>
          <p:cNvSpPr/>
          <p:nvPr/>
        </p:nvSpPr>
        <p:spPr bwMode="auto">
          <a:xfrm rot="5400000">
            <a:off x="8336703" y="3022894"/>
            <a:ext cx="791182" cy="322959"/>
          </a:xfrm>
          <a:prstGeom prst="stripedRightArrow">
            <a:avLst>
              <a:gd name="adj1" fmla="val 33337"/>
              <a:gd name="adj2" fmla="val 111443"/>
            </a:avLst>
          </a:prstGeom>
          <a:solidFill>
            <a:srgbClr val="C9D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Штриховая стрелка вправо 18"/>
          <p:cNvSpPr/>
          <p:nvPr/>
        </p:nvSpPr>
        <p:spPr bwMode="auto">
          <a:xfrm rot="5400000">
            <a:off x="1944067" y="4793028"/>
            <a:ext cx="815033" cy="322959"/>
          </a:xfrm>
          <a:prstGeom prst="stripedRightArrow">
            <a:avLst>
              <a:gd name="adj1" fmla="val 33337"/>
              <a:gd name="adj2" fmla="val 111443"/>
            </a:avLst>
          </a:prstGeom>
          <a:solidFill>
            <a:srgbClr val="C9D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Штриховая стрелка вправо 22"/>
          <p:cNvSpPr/>
          <p:nvPr/>
        </p:nvSpPr>
        <p:spPr bwMode="auto">
          <a:xfrm rot="5400000">
            <a:off x="4022643" y="4793029"/>
            <a:ext cx="837415" cy="322959"/>
          </a:xfrm>
          <a:prstGeom prst="stripedRightArrow">
            <a:avLst>
              <a:gd name="adj1" fmla="val 33337"/>
              <a:gd name="adj2" fmla="val 111443"/>
            </a:avLst>
          </a:prstGeom>
          <a:solidFill>
            <a:srgbClr val="C9D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Штриховая стрелка вправо 29"/>
          <p:cNvSpPr/>
          <p:nvPr/>
        </p:nvSpPr>
        <p:spPr bwMode="auto">
          <a:xfrm rot="5400000">
            <a:off x="2993036" y="3029279"/>
            <a:ext cx="803952" cy="322959"/>
          </a:xfrm>
          <a:prstGeom prst="stripedRightArrow">
            <a:avLst>
              <a:gd name="adj1" fmla="val 33337"/>
              <a:gd name="adj2" fmla="val 111443"/>
            </a:avLst>
          </a:prstGeom>
          <a:solidFill>
            <a:srgbClr val="C9D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 bwMode="auto">
          <a:xfrm>
            <a:off x="119336" y="1066655"/>
            <a:ext cx="88569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92D050"/>
                </a:solidFill>
              </a:rPr>
              <a:t>Постановление Правительства </a:t>
            </a:r>
            <a:r>
              <a:rPr lang="ru-RU" sz="1400" b="1" dirty="0" smtClean="0">
                <a:solidFill>
                  <a:srgbClr val="92D050"/>
                </a:solidFill>
              </a:rPr>
              <a:t>Российской Федерации </a:t>
            </a:r>
            <a:r>
              <a:rPr lang="ru-RU" sz="1400" b="1" dirty="0">
                <a:solidFill>
                  <a:srgbClr val="92D050"/>
                </a:solidFill>
              </a:rPr>
              <a:t>от </a:t>
            </a:r>
            <a:r>
              <a:rPr lang="ru-RU" sz="1400" b="1" dirty="0" smtClean="0">
                <a:solidFill>
                  <a:srgbClr val="92D050"/>
                </a:solidFill>
              </a:rPr>
              <a:t>10 марта 2022 г. № </a:t>
            </a:r>
            <a:r>
              <a:rPr lang="ru-RU" sz="1400" b="1" dirty="0">
                <a:solidFill>
                  <a:srgbClr val="92D050"/>
                </a:solidFill>
              </a:rPr>
              <a:t>336</a:t>
            </a:r>
          </a:p>
          <a:p>
            <a:pPr algn="ctr"/>
            <a:r>
              <a:rPr lang="ru-RU" sz="1400" b="1" dirty="0" smtClean="0">
                <a:solidFill>
                  <a:srgbClr val="92D050"/>
                </a:solidFill>
              </a:rPr>
              <a:t>«Об </a:t>
            </a:r>
            <a:r>
              <a:rPr lang="ru-RU" sz="1400" b="1" dirty="0">
                <a:solidFill>
                  <a:srgbClr val="92D050"/>
                </a:solidFill>
              </a:rPr>
              <a:t>особенностях организации и осуществления </a:t>
            </a:r>
            <a:r>
              <a:rPr lang="ru-RU" sz="1400" b="1" dirty="0" smtClean="0">
                <a:solidFill>
                  <a:srgbClr val="92D050"/>
                </a:solidFill>
              </a:rPr>
              <a:t>государственного</a:t>
            </a:r>
          </a:p>
          <a:p>
            <a:pPr algn="ctr"/>
            <a:r>
              <a:rPr lang="ru-RU" sz="1400" b="1" dirty="0" smtClean="0">
                <a:solidFill>
                  <a:srgbClr val="92D050"/>
                </a:solidFill>
              </a:rPr>
              <a:t>контроля </a:t>
            </a:r>
            <a:r>
              <a:rPr lang="ru-RU" sz="1400" b="1" dirty="0">
                <a:solidFill>
                  <a:srgbClr val="92D050"/>
                </a:solidFill>
              </a:rPr>
              <a:t>(надзора), муниципального </a:t>
            </a:r>
            <a:r>
              <a:rPr lang="ru-RU" sz="1400" b="1" dirty="0" smtClean="0">
                <a:solidFill>
                  <a:srgbClr val="92D050"/>
                </a:solidFill>
              </a:rPr>
              <a:t>контроля»</a:t>
            </a:r>
            <a:endParaRPr lang="ru-RU" sz="1400" b="1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9048328" y="5383881"/>
            <a:ext cx="2086858" cy="9361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C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0070C0"/>
                </a:solidFill>
              </a:rPr>
              <a:t>По требованию прокурора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4" name="Штриховая стрелка вправо 23"/>
          <p:cNvSpPr/>
          <p:nvPr/>
        </p:nvSpPr>
        <p:spPr bwMode="auto">
          <a:xfrm rot="5400000">
            <a:off x="9369005" y="4785668"/>
            <a:ext cx="852140" cy="322959"/>
          </a:xfrm>
          <a:prstGeom prst="stripedRightArrow">
            <a:avLst>
              <a:gd name="adj1" fmla="val 33337"/>
              <a:gd name="adj2" fmla="val 111443"/>
            </a:avLst>
          </a:prstGeom>
          <a:solidFill>
            <a:srgbClr val="C9D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29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1534816" y="188640"/>
            <a:ext cx="8665640" cy="656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Наблюдение за соблюдением обязательных требований</a:t>
            </a:r>
          </a:p>
          <a:p>
            <a:pPr algn="ctr">
              <a:lnSpc>
                <a:spcPts val="2200"/>
              </a:lnSpc>
            </a:pP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(мониторинг безопасности)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6649489"/>
              </p:ext>
            </p:extLst>
          </p:nvPr>
        </p:nvGraphicFramePr>
        <p:xfrm>
          <a:off x="0" y="1844824"/>
          <a:ext cx="11980279" cy="520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 bwMode="auto">
          <a:xfrm>
            <a:off x="119336" y="1988840"/>
            <a:ext cx="11809312" cy="42484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 dirty="0" smtClean="0">
                <a:solidFill>
                  <a:srgbClr val="002060"/>
                </a:solidFill>
              </a:rPr>
              <a:t>1. Проводится без ограничений</a:t>
            </a:r>
          </a:p>
          <a:p>
            <a:pPr lvl="0"/>
            <a:endParaRPr lang="ru-RU" sz="1600" b="1" dirty="0" smtClean="0">
              <a:solidFill>
                <a:srgbClr val="002060"/>
              </a:solidFill>
            </a:endParaRPr>
          </a:p>
          <a:p>
            <a:pPr lvl="0"/>
            <a:r>
              <a:rPr lang="ru-RU" sz="1600" b="1" dirty="0" smtClean="0">
                <a:solidFill>
                  <a:srgbClr val="002060"/>
                </a:solidFill>
              </a:rPr>
              <a:t>2. Не требует согласования с органами прокуратуры</a:t>
            </a:r>
          </a:p>
          <a:p>
            <a:pPr lvl="0"/>
            <a:endParaRPr lang="ru-RU" sz="1600" b="1" dirty="0" smtClean="0">
              <a:solidFill>
                <a:srgbClr val="002060"/>
              </a:solidFill>
            </a:endParaRPr>
          </a:p>
          <a:p>
            <a:pPr lvl="0"/>
            <a:r>
              <a:rPr lang="ru-RU" sz="1600" b="1" dirty="0" smtClean="0">
                <a:solidFill>
                  <a:srgbClr val="002060"/>
                </a:solidFill>
              </a:rPr>
              <a:t>3. Не подлежит учету в едином реестре контрольных (надзорных) мероприятий</a:t>
            </a:r>
          </a:p>
          <a:p>
            <a:pPr lvl="0"/>
            <a:endParaRPr lang="ru-RU" sz="1600" b="1" dirty="0" smtClean="0">
              <a:solidFill>
                <a:srgbClr val="002060"/>
              </a:solidFill>
            </a:endParaRPr>
          </a:p>
          <a:p>
            <a:pPr lvl="0"/>
            <a:r>
              <a:rPr lang="ru-RU" sz="1600" b="1" dirty="0" smtClean="0">
                <a:solidFill>
                  <a:srgbClr val="002060"/>
                </a:solidFill>
              </a:rPr>
              <a:t>4. Не требует специальных оснований (проводится по заданию руководителя)</a:t>
            </a:r>
          </a:p>
          <a:p>
            <a:pPr lvl="0"/>
            <a:endParaRPr lang="ru-RU" sz="1600" b="1" dirty="0" smtClean="0">
              <a:solidFill>
                <a:srgbClr val="002060"/>
              </a:solidFill>
            </a:endParaRPr>
          </a:p>
          <a:p>
            <a:pPr lvl="0"/>
            <a:r>
              <a:rPr lang="ru-RU" sz="1600" b="1" dirty="0" smtClean="0">
                <a:solidFill>
                  <a:srgbClr val="002060"/>
                </a:solidFill>
              </a:rPr>
              <a:t>5. Осуществляется без взаимодействия с контролируемым лицом</a:t>
            </a:r>
          </a:p>
          <a:p>
            <a:pPr lvl="0"/>
            <a:endParaRPr lang="ru-RU" sz="1600" b="1" dirty="0" smtClean="0">
              <a:solidFill>
                <a:srgbClr val="002060"/>
              </a:solidFill>
            </a:endParaRPr>
          </a:p>
          <a:p>
            <a:pPr lvl="0"/>
            <a:r>
              <a:rPr lang="ru-RU" sz="1600" b="1" dirty="0" smtClean="0">
                <a:solidFill>
                  <a:srgbClr val="002060"/>
                </a:solidFill>
              </a:rPr>
              <a:t>6. Разнообразные источники данных об объектах контроля (СМЭВ, ФИС, реестры, сайт организации)</a:t>
            </a:r>
          </a:p>
          <a:p>
            <a:pPr lvl="0"/>
            <a:endParaRPr lang="ru-RU" sz="1600" b="1" dirty="0" smtClean="0">
              <a:solidFill>
                <a:srgbClr val="002060"/>
              </a:solidFill>
            </a:endParaRPr>
          </a:p>
          <a:p>
            <a:pPr lvl="0"/>
            <a:r>
              <a:rPr lang="ru-RU" sz="1600" b="1" dirty="0" smtClean="0">
                <a:solidFill>
                  <a:srgbClr val="002060"/>
                </a:solidFill>
              </a:rPr>
              <a:t>7. По результатам – предостережение о недопустимости нарушения обязательных требований</a:t>
            </a:r>
          </a:p>
          <a:p>
            <a:pPr lvl="0"/>
            <a:endParaRPr lang="ru-RU" b="1" dirty="0" smtClean="0">
              <a:solidFill>
                <a:srgbClr val="002060"/>
              </a:solidFill>
            </a:endParaRPr>
          </a:p>
          <a:p>
            <a:pPr lvl="0"/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91344" y="1052736"/>
            <a:ext cx="8723684" cy="8342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defTabSz="7556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i="1" kern="1200" dirty="0" smtClean="0">
                <a:solidFill>
                  <a:schemeClr val="bg1"/>
                </a:solidFill>
              </a:rPr>
              <a:t>Особенности проведения</a:t>
            </a:r>
            <a:endParaRPr lang="ru-RU" sz="1800" b="1" i="1" kern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57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1534816" y="308845"/>
            <a:ext cx="8665640" cy="37446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Административная 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ответственность в условиях 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моратория</a:t>
            </a:r>
            <a:endParaRPr 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59209495"/>
              </p:ext>
            </p:extLst>
          </p:nvPr>
        </p:nvGraphicFramePr>
        <p:xfrm>
          <a:off x="0" y="1844824"/>
          <a:ext cx="11980279" cy="520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 bwMode="auto">
          <a:xfrm>
            <a:off x="119336" y="1988840"/>
            <a:ext cx="11881320" cy="42484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002060"/>
                </a:solidFill>
              </a:rPr>
              <a:t>Должностное лицо контрольного (надзорного) органа, уполномоченного на возбуждение дела об административном правонарушении, в случаях, установленных законодательством, вправе возбудить дело об административном правонарушении, если состав административного правонарушения включает в себя нарушение обязательных требований, оценка соблюдения которых является предметом государственного контроля (надзора), муниципального </a:t>
            </a:r>
            <a:r>
              <a:rPr lang="ru-RU" sz="1600" dirty="0" smtClean="0">
                <a:solidFill>
                  <a:srgbClr val="002060"/>
                </a:solidFill>
              </a:rPr>
              <a:t>контроля, </a:t>
            </a:r>
            <a:r>
              <a:rPr lang="ru-RU" sz="1600" dirty="0">
                <a:solidFill>
                  <a:srgbClr val="002060"/>
                </a:solidFill>
              </a:rPr>
              <a:t>исключительно в случае, предусмотренном пунктом 3 части 2 статьи 90 Федерального закона </a:t>
            </a:r>
            <a:r>
              <a:rPr lang="ru-RU" sz="1600" dirty="0" smtClean="0">
                <a:solidFill>
                  <a:srgbClr val="002060"/>
                </a:solidFill>
              </a:rPr>
              <a:t>«О </a:t>
            </a:r>
            <a:r>
              <a:rPr lang="ru-RU" sz="1600" dirty="0">
                <a:solidFill>
                  <a:srgbClr val="002060"/>
                </a:solidFill>
              </a:rPr>
              <a:t>государственном контроле (надзоре) и муниципальном контроле в Российской </a:t>
            </a:r>
            <a:r>
              <a:rPr lang="ru-RU" sz="1600" dirty="0" smtClean="0">
                <a:solidFill>
                  <a:srgbClr val="002060"/>
                </a:solidFill>
              </a:rPr>
              <a:t>Федерации».</a:t>
            </a:r>
          </a:p>
          <a:p>
            <a:endParaRPr lang="ru-RU" sz="1600" dirty="0">
              <a:solidFill>
                <a:srgbClr val="002060"/>
              </a:solidFill>
            </a:endParaRPr>
          </a:p>
          <a:p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1600" dirty="0">
                <a:solidFill>
                  <a:srgbClr val="002060"/>
                </a:solidFill>
              </a:rPr>
              <a:t>Дело об административном правонарушении, выражающемся в несоблюдении обязательных требований, оценка соблюдения которых является предметом государственного контроля (надзора), муниципального контроля, </a:t>
            </a:r>
            <a:r>
              <a:rPr lang="ru-RU" sz="1600" dirty="0" smtClean="0">
                <a:solidFill>
                  <a:srgbClr val="002060"/>
                </a:solidFill>
              </a:rPr>
              <a:t>может </a:t>
            </a:r>
            <a:r>
              <a:rPr lang="ru-RU" sz="1600" dirty="0">
                <a:solidFill>
                  <a:srgbClr val="002060"/>
                </a:solidFill>
              </a:rPr>
              <a:t>быть возбуждено только после проведения контрольного (надзорного) мероприятия во взаимодействии с контролируемым </a:t>
            </a:r>
            <a:r>
              <a:rPr lang="ru-RU" sz="1600" dirty="0" smtClean="0">
                <a:solidFill>
                  <a:srgbClr val="002060"/>
                </a:solidFill>
              </a:rPr>
              <a:t>лицом и </a:t>
            </a:r>
            <a:r>
              <a:rPr lang="ru-RU" sz="1600" dirty="0">
                <a:solidFill>
                  <a:srgbClr val="002060"/>
                </a:solidFill>
              </a:rPr>
              <a:t>оформления </a:t>
            </a:r>
            <a:r>
              <a:rPr lang="ru-RU" sz="1600" dirty="0" smtClean="0">
                <a:solidFill>
                  <a:srgbClr val="002060"/>
                </a:solidFill>
              </a:rPr>
              <a:t>его результатов.</a:t>
            </a:r>
            <a:endParaRPr lang="ru-RU" sz="1600" dirty="0">
              <a:solidFill>
                <a:srgbClr val="002060"/>
              </a:solidFill>
              <a:hlinkClick r:id="rId7"/>
            </a:endParaRPr>
          </a:p>
          <a:p>
            <a:endParaRPr lang="ru-RU" sz="1600" dirty="0">
              <a:solidFill>
                <a:srgbClr val="002060"/>
              </a:solidFill>
              <a:hlinkClick r:id="rId8"/>
            </a:endParaRPr>
          </a:p>
          <a:p>
            <a:pPr lvl="0"/>
            <a:endParaRPr lang="ru-RU" b="1" dirty="0" smtClean="0">
              <a:solidFill>
                <a:srgbClr val="002060"/>
              </a:solidFill>
            </a:endParaRPr>
          </a:p>
          <a:p>
            <a:pPr lvl="0"/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91344" y="1052736"/>
            <a:ext cx="8723684" cy="8342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algn="ctr"/>
            <a:r>
              <a:rPr lang="ru-RU" sz="1400" b="1" dirty="0">
                <a:solidFill>
                  <a:srgbClr val="92D050"/>
                </a:solidFill>
              </a:rPr>
              <a:t>Постановление Правительства Российской Федерации от 10 марта 2022 г. № </a:t>
            </a:r>
            <a:r>
              <a:rPr lang="ru-RU" sz="1400" b="1" dirty="0" smtClean="0">
                <a:solidFill>
                  <a:srgbClr val="92D050"/>
                </a:solidFill>
              </a:rPr>
              <a:t>336,</a:t>
            </a:r>
          </a:p>
          <a:p>
            <a:pPr algn="ctr"/>
            <a:r>
              <a:rPr lang="ru-RU" sz="1400" b="1" dirty="0" smtClean="0">
                <a:solidFill>
                  <a:srgbClr val="92D050"/>
                </a:solidFill>
              </a:rPr>
              <a:t>Кодекс Российской Федерации об административных правонарушениях</a:t>
            </a:r>
            <a:endParaRPr lang="ru-RU" sz="1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10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2279576" y="3501007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СПАСИБО ЗА ВНИМАНИЕ!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84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2">
  <a:themeElements>
    <a:clrScheme name="Theme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РОН 2022">
      <a:majorFont>
        <a:latin typeface="Myriad Pro"/>
        <a:ea typeface="Arial"/>
        <a:cs typeface="Arial"/>
      </a:majorFont>
      <a:minorFont>
        <a:latin typeface="Myriad Pro"/>
        <a:ea typeface="Arial"/>
        <a:cs typeface="Arial"/>
      </a:minorFont>
    </a:fontScheme>
    <a:fmtScheme name="Theme2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3">
  <a:themeElements>
    <a:clrScheme name="Theme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Аспект">
      <a:fillStyleLst>
        <a:solidFill>
          <a:schemeClr val="phClr"/>
        </a:solidFill>
        <a:gradFill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rgbClr val="C9D7EB"/>
        </a:solidFill>
        <a:ln>
          <a:noFill/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prstGeom prst="rect">
          <a:avLst/>
        </a:prstGeom>
        <a:ln w="15875">
          <a:solidFill>
            <a:srgbClr val="EE7B9F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prstGeom prst="rect">
          <a:avLst/>
        </a:prstGeom>
        <a:noFill/>
      </a:spPr>
      <a:bodyPr/>
      <a:lstStyle/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5379</TotalTime>
  <Words>443</Words>
  <Application>Microsoft Office PowerPoint</Application>
  <DocSecurity>0</DocSecurity>
  <PresentationFormat>Произвольный</PresentationFormat>
  <Paragraphs>65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Myriad Pro</vt:lpstr>
      <vt:lpstr>Times New Roman</vt:lpstr>
      <vt:lpstr>Theme2</vt:lpstr>
      <vt:lpstr>Theme3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creator>Unknown Creator</dc:creator>
  <cp:lastModifiedBy>Правкина Ирина Анатольевна</cp:lastModifiedBy>
  <cp:revision>391</cp:revision>
  <cp:lastPrinted>2023-10-23T07:26:34Z</cp:lastPrinted>
  <dcterms:created xsi:type="dcterms:W3CDTF">2022-05-06T17:35:50Z</dcterms:created>
  <dcterms:modified xsi:type="dcterms:W3CDTF">2023-11-03T08:11:35Z</dcterms:modified>
  <dc:identifier/>
  <dc:language/>
  <cp:version/>
</cp:coreProperties>
</file>