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3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5"/>
    <p:sldMasterId id="2147484223" r:id="rId6"/>
  </p:sldMasterIdLst>
  <p:notesMasterIdLst>
    <p:notesMasterId r:id="rId41"/>
  </p:notesMasterIdLst>
  <p:handoutMasterIdLst>
    <p:handoutMasterId r:id="rId42"/>
  </p:handoutMasterIdLst>
  <p:sldIdLst>
    <p:sldId id="260" r:id="rId7"/>
    <p:sldId id="599" r:id="rId8"/>
    <p:sldId id="502" r:id="rId9"/>
    <p:sldId id="521" r:id="rId10"/>
    <p:sldId id="585" r:id="rId11"/>
    <p:sldId id="586" r:id="rId12"/>
    <p:sldId id="583" r:id="rId13"/>
    <p:sldId id="572" r:id="rId14"/>
    <p:sldId id="598" r:id="rId15"/>
    <p:sldId id="584" r:id="rId16"/>
    <p:sldId id="591" r:id="rId17"/>
    <p:sldId id="592" r:id="rId18"/>
    <p:sldId id="568" r:id="rId19"/>
    <p:sldId id="575" r:id="rId20"/>
    <p:sldId id="588" r:id="rId21"/>
    <p:sldId id="544" r:id="rId22"/>
    <p:sldId id="596" r:id="rId23"/>
    <p:sldId id="573" r:id="rId24"/>
    <p:sldId id="569" r:id="rId25"/>
    <p:sldId id="563" r:id="rId26"/>
    <p:sldId id="576" r:id="rId27"/>
    <p:sldId id="589" r:id="rId28"/>
    <p:sldId id="577" r:id="rId29"/>
    <p:sldId id="595" r:id="rId30"/>
    <p:sldId id="597" r:id="rId31"/>
    <p:sldId id="578" r:id="rId32"/>
    <p:sldId id="579" r:id="rId33"/>
    <p:sldId id="590" r:id="rId34"/>
    <p:sldId id="581" r:id="rId35"/>
    <p:sldId id="593" r:id="rId36"/>
    <p:sldId id="594" r:id="rId37"/>
    <p:sldId id="582" r:id="rId38"/>
    <p:sldId id="587" r:id="rId39"/>
    <p:sldId id="574" r:id="rId40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463B67-F1A8-4A0C-B739-1DAB1E9E2E00}">
          <p14:sldIdLst>
            <p14:sldId id="260"/>
            <p14:sldId id="599"/>
            <p14:sldId id="502"/>
            <p14:sldId id="521"/>
            <p14:sldId id="585"/>
            <p14:sldId id="586"/>
            <p14:sldId id="583"/>
            <p14:sldId id="572"/>
            <p14:sldId id="598"/>
            <p14:sldId id="584"/>
            <p14:sldId id="591"/>
            <p14:sldId id="592"/>
            <p14:sldId id="568"/>
            <p14:sldId id="575"/>
            <p14:sldId id="588"/>
            <p14:sldId id="544"/>
            <p14:sldId id="596"/>
            <p14:sldId id="573"/>
            <p14:sldId id="569"/>
            <p14:sldId id="563"/>
            <p14:sldId id="576"/>
            <p14:sldId id="589"/>
            <p14:sldId id="577"/>
            <p14:sldId id="595"/>
            <p14:sldId id="597"/>
            <p14:sldId id="578"/>
            <p14:sldId id="579"/>
            <p14:sldId id="590"/>
            <p14:sldId id="581"/>
            <p14:sldId id="593"/>
            <p14:sldId id="594"/>
            <p14:sldId id="582"/>
            <p14:sldId id="587"/>
            <p14:sldId id="5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A7C46E"/>
    <a:srgbClr val="91E68A"/>
    <a:srgbClr val="16703A"/>
    <a:srgbClr val="ED1B24"/>
    <a:srgbClr val="2E3192"/>
    <a:srgbClr val="DE7E7E"/>
    <a:srgbClr val="DFFAFD"/>
    <a:srgbClr val="FF33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7670" autoAdjust="0"/>
  </p:normalViewPr>
  <p:slideViewPr>
    <p:cSldViewPr>
      <p:cViewPr>
        <p:scale>
          <a:sx n="80" d="100"/>
          <a:sy n="80" d="100"/>
        </p:scale>
        <p:origin x="-2094" y="-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obrnadzor.gov.ru/gosudarstvennye-uslugi-i-funkczii/7701537808-gosfunction/acts_list/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perechen-obektov-federalnogo-gosudarstvennogo-kontrolya-nadzora-za-soblyudeniem-obyazatelnyh-trebovanij-k-provedeniyu-ekzamena-po-russkomu-yazyku-kak-inostrannomu-istorii-rossii-i-osnovam-zakonodat/" TargetMode="External"/><Relationship Id="rId2" Type="http://schemas.openxmlformats.org/officeDocument/2006/relationships/hyperlink" Target="https://obrnadzor.gov.ru/perechen-obektov-federalnogo-gosudarstvennogo-kontrolyanadzora-za-soblyudeniem-zakonodatelstva-rossijskoj-federaczii-o-zashhite-detej-otinformaczii-prichinyayushhej-vred-ih-zdorovyu-i-ili-razviti/" TargetMode="External"/><Relationship Id="rId1" Type="http://schemas.openxmlformats.org/officeDocument/2006/relationships/hyperlink" Target="https://obrnadzor.gov.ru/perechen-obektov-federalnogo-gosudarstvennogo-kontrolyanadzora-v-sfere-obrazovaniya-otnesennyh-k-kategoriyam-riska/" TargetMode="External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obrnadzor.gov.ru/gosudarstvennye-uslugi-i-funkczii/7701537808-gosfunction/acts_list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perechen-obektov-federalnogo-gosudarstvennogo-kontrolya-nadzora-za-soblyudeniem-obyazatelnyh-trebovanij-k-provedeniyu-ekzamena-po-russkomu-yazyku-kak-inostrannomu-istorii-rossii-i-osnovam-zakonodat/" TargetMode="External"/><Relationship Id="rId2" Type="http://schemas.openxmlformats.org/officeDocument/2006/relationships/hyperlink" Target="https://obrnadzor.gov.ru/perechen-obektov-federalnogo-gosudarstvennogo-kontrolyanadzora-za-soblyudeniem-zakonodatelstva-rossijskoj-federaczii-o-zashhite-detej-otinformaczii-prichinyayushhej-vred-ih-zdorovyu-i-ili-razviti/" TargetMode="External"/><Relationship Id="rId1" Type="http://schemas.openxmlformats.org/officeDocument/2006/relationships/hyperlink" Target="https://obrnadzor.gov.ru/perechen-obektov-federalnogo-gosudarstvennogo-kontrolyanadzora-v-sfere-obrazovaniya-otnesennyh-k-kategoriyam-risk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0CEDA-286A-4A51-B91E-93D960E7FFBE}" type="doc">
      <dgm:prSet loTypeId="urn:microsoft.com/office/officeart/2005/8/layout/v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DDA166B-3AC4-4604-AFFD-DE42FBB9B16D}">
      <dgm:prSet phldrT="[Текст]" custT="1"/>
      <dgm:spPr/>
      <dgm:t>
        <a:bodyPr/>
        <a:lstStyle/>
        <a:p>
          <a:r>
            <a:rPr lang="ru-RU" sz="1500" b="1" dirty="0" smtClean="0">
              <a:latin typeface="Arial Black" pitchFamily="34" charset="0"/>
            </a:rPr>
            <a:t>Федеральный закон от 26.12.2008 </a:t>
          </a:r>
        </a:p>
        <a:p>
          <a:r>
            <a:rPr lang="ru-RU" sz="1500" b="1" dirty="0" smtClean="0">
              <a:latin typeface="Arial Black" pitchFamily="34" charset="0"/>
            </a:rPr>
            <a:t>№ 294-ФЗ</a:t>
          </a:r>
        </a:p>
        <a:p>
          <a:r>
            <a:rPr lang="ru-RU" sz="1500" b="1" dirty="0" smtClean="0">
              <a:latin typeface="Arial Black" pitchFamily="34" charset="0"/>
            </a:rPr>
            <a:t>«О защите прав юридических лиц </a:t>
          </a:r>
          <a:br>
            <a:rPr lang="ru-RU" sz="1500" b="1" dirty="0" smtClean="0">
              <a:latin typeface="Arial Black" pitchFamily="34" charset="0"/>
            </a:rPr>
          </a:br>
          <a:r>
            <a:rPr lang="ru-RU" sz="1500" b="1" dirty="0" smtClean="0">
              <a:latin typeface="Arial Black" pitchFamily="34" charset="0"/>
            </a:rPr>
            <a:t>и индивидуальных предпринимателей при осуществлении государственного контроля (надзора) и муниципального контроля» (далее – 294-ФЗ)</a:t>
          </a:r>
        </a:p>
        <a:p>
          <a:endParaRPr lang="ru-RU" sz="1300" dirty="0"/>
        </a:p>
      </dgm:t>
    </dgm:pt>
    <dgm:pt modelId="{5BFBF113-4677-472D-8C60-EA7DC1B0D2CE}" type="parTrans" cxnId="{D7025D85-F4CF-4CA3-8C65-9C174908A938}">
      <dgm:prSet/>
      <dgm:spPr/>
      <dgm:t>
        <a:bodyPr/>
        <a:lstStyle/>
        <a:p>
          <a:endParaRPr lang="ru-RU"/>
        </a:p>
      </dgm:t>
    </dgm:pt>
    <dgm:pt modelId="{45A26B59-9A28-4885-8E4D-5A693D365BCF}" type="sibTrans" cxnId="{D7025D85-F4CF-4CA3-8C65-9C174908A938}">
      <dgm:prSet/>
      <dgm:spPr/>
      <dgm:t>
        <a:bodyPr/>
        <a:lstStyle/>
        <a:p>
          <a:endParaRPr lang="ru-RU"/>
        </a:p>
      </dgm:t>
    </dgm:pt>
    <dgm:pt modelId="{27167234-DD49-4417-B646-ABCA2257160E}">
      <dgm:prSet custT="1"/>
      <dgm:spPr/>
      <dgm:t>
        <a:bodyPr/>
        <a:lstStyle/>
        <a:p>
          <a:pPr algn="l"/>
          <a:endParaRPr lang="ru-RU" sz="14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98BECD40-ECBE-482B-B956-9F48A7E585F4}" type="sibTrans" cxnId="{4D02A835-58E9-44A1-AE4A-45CB76DEE9E2}">
      <dgm:prSet/>
      <dgm:spPr/>
      <dgm:t>
        <a:bodyPr/>
        <a:lstStyle/>
        <a:p>
          <a:endParaRPr lang="ru-RU"/>
        </a:p>
      </dgm:t>
    </dgm:pt>
    <dgm:pt modelId="{896D127A-273E-4702-AAF5-5CD852F13E14}" type="parTrans" cxnId="{4D02A835-58E9-44A1-AE4A-45CB76DEE9E2}">
      <dgm:prSet/>
      <dgm:spPr/>
      <dgm:t>
        <a:bodyPr/>
        <a:lstStyle/>
        <a:p>
          <a:endParaRPr lang="ru-RU"/>
        </a:p>
      </dgm:t>
    </dgm:pt>
    <dgm:pt modelId="{6F25DB3E-845A-42D1-808C-C0DDC3799D2E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Arial Black" pitchFamily="34" charset="0"/>
            </a:rPr>
            <a:t>Период действия                                       с 1 мая 2009 года </a:t>
          </a:r>
          <a:r>
            <a:rPr lang="ru-RU" sz="2400" b="1" smtClean="0">
              <a:latin typeface="Arial Black" pitchFamily="34" charset="0"/>
            </a:rPr>
            <a:t/>
          </a:r>
          <a:br>
            <a:rPr lang="ru-RU" sz="2400" b="1" smtClean="0">
              <a:latin typeface="Arial Black" pitchFamily="34" charset="0"/>
            </a:rPr>
          </a:br>
          <a:r>
            <a:rPr lang="ru-RU" sz="2400" b="1" smtClean="0">
              <a:latin typeface="Arial Black" pitchFamily="34" charset="0"/>
            </a:rPr>
            <a:t>до </a:t>
          </a:r>
          <a:r>
            <a:rPr lang="ru-RU" sz="2400" b="1" dirty="0" smtClean="0">
              <a:latin typeface="Arial Black" pitchFamily="34" charset="0"/>
            </a:rPr>
            <a:t>1 июля 2021года</a:t>
          </a:r>
        </a:p>
      </dgm:t>
    </dgm:pt>
    <dgm:pt modelId="{ACDC703A-C1B7-404C-AC84-8C32FEF3F5F2}" type="sibTrans" cxnId="{FFB1DE3D-8368-4DFD-B2CD-005BF19BEDCA}">
      <dgm:prSet/>
      <dgm:spPr/>
      <dgm:t>
        <a:bodyPr/>
        <a:lstStyle/>
        <a:p>
          <a:endParaRPr lang="ru-RU"/>
        </a:p>
      </dgm:t>
    </dgm:pt>
    <dgm:pt modelId="{999B54D9-5C7E-4FA9-AF3A-E9C9E29C38E0}" type="parTrans" cxnId="{FFB1DE3D-8368-4DFD-B2CD-005BF19BEDCA}">
      <dgm:prSet/>
      <dgm:spPr/>
      <dgm:t>
        <a:bodyPr/>
        <a:lstStyle/>
        <a:p>
          <a:endParaRPr lang="ru-RU"/>
        </a:p>
      </dgm:t>
    </dgm:pt>
    <dgm:pt modelId="{9A2375D5-EFBD-4839-A064-8DA148F2E070}">
      <dgm:prSet custT="1"/>
      <dgm:spPr/>
      <dgm:t>
        <a:bodyPr/>
        <a:lstStyle/>
        <a:p>
          <a:pPr algn="l"/>
          <a:endParaRPr lang="ru-RU" sz="1250" dirty="0">
            <a:latin typeface="Arial Black" pitchFamily="34" charset="0"/>
          </a:endParaRPr>
        </a:p>
      </dgm:t>
    </dgm:pt>
    <dgm:pt modelId="{2A049478-0A2C-4A44-9200-AB4F2FCD3A70}" type="sibTrans" cxnId="{9A08DCCE-8AB0-47DF-BC3D-7AAF92A0EB54}">
      <dgm:prSet/>
      <dgm:spPr/>
      <dgm:t>
        <a:bodyPr/>
        <a:lstStyle/>
        <a:p>
          <a:endParaRPr lang="ru-RU"/>
        </a:p>
      </dgm:t>
    </dgm:pt>
    <dgm:pt modelId="{90C13006-54A1-462F-8C2B-4D64D7CF1801}" type="parTrans" cxnId="{9A08DCCE-8AB0-47DF-BC3D-7AAF92A0EB54}">
      <dgm:prSet/>
      <dgm:spPr/>
      <dgm:t>
        <a:bodyPr/>
        <a:lstStyle/>
        <a:p>
          <a:endParaRPr lang="ru-RU"/>
        </a:p>
      </dgm:t>
    </dgm:pt>
    <dgm:pt modelId="{53F701A7-D78C-4D6F-BED4-90670764F014}">
      <dgm:prSet custT="1"/>
      <dgm:spPr/>
      <dgm:t>
        <a:bodyPr/>
        <a:lstStyle/>
        <a:p>
          <a:pPr algn="l"/>
          <a:endParaRPr lang="ru-RU" sz="1400" b="1" dirty="0" smtClean="0">
            <a:solidFill>
              <a:srgbClr val="C00000"/>
            </a:solidFill>
            <a:latin typeface="Arial Black" pitchFamily="34" charset="0"/>
          </a:endParaRPr>
        </a:p>
      </dgm:t>
    </dgm:pt>
    <dgm:pt modelId="{29A55215-94E6-40CC-927A-88973B6D6C86}" type="sibTrans" cxnId="{5BC7F8E1-AF36-4AB1-8362-5B463FA8FB97}">
      <dgm:prSet/>
      <dgm:spPr/>
      <dgm:t>
        <a:bodyPr/>
        <a:lstStyle/>
        <a:p>
          <a:endParaRPr lang="ru-RU"/>
        </a:p>
      </dgm:t>
    </dgm:pt>
    <dgm:pt modelId="{17DE7A7B-C3E0-42E5-9D36-CAA886FE476C}" type="parTrans" cxnId="{5BC7F8E1-AF36-4AB1-8362-5B463FA8FB97}">
      <dgm:prSet/>
      <dgm:spPr/>
      <dgm:t>
        <a:bodyPr/>
        <a:lstStyle/>
        <a:p>
          <a:endParaRPr lang="ru-RU"/>
        </a:p>
      </dgm:t>
    </dgm:pt>
    <dgm:pt modelId="{801F3277-EAB5-4947-82B8-1B6C40A64527}">
      <dgm:prSet phldrT="[Текст]" custT="1"/>
      <dgm:spPr/>
      <dgm:t>
        <a:bodyPr/>
        <a:lstStyle/>
        <a:p>
          <a:pPr algn="l"/>
          <a:endParaRPr lang="ru-RU" sz="1600" b="1" dirty="0" smtClean="0">
            <a:solidFill>
              <a:schemeClr val="bg1"/>
            </a:solidFill>
            <a:latin typeface="Arial Black" pitchFamily="34" charset="0"/>
          </a:endParaRPr>
        </a:p>
      </dgm:t>
    </dgm:pt>
    <dgm:pt modelId="{82801408-925C-404D-A810-A6105E5489FA}" type="parTrans" cxnId="{D4081AF0-F2E3-4CFA-B802-4FE4510978E4}">
      <dgm:prSet/>
      <dgm:spPr/>
      <dgm:t>
        <a:bodyPr/>
        <a:lstStyle/>
        <a:p>
          <a:endParaRPr lang="ru-RU"/>
        </a:p>
      </dgm:t>
    </dgm:pt>
    <dgm:pt modelId="{C45D3987-B9DB-4C42-BBAD-D1D4C47E8936}" type="sibTrans" cxnId="{D4081AF0-F2E3-4CFA-B802-4FE4510978E4}">
      <dgm:prSet/>
      <dgm:spPr/>
      <dgm:t>
        <a:bodyPr/>
        <a:lstStyle/>
        <a:p>
          <a:endParaRPr lang="ru-RU"/>
        </a:p>
      </dgm:t>
    </dgm:pt>
    <dgm:pt modelId="{5860F606-1FCD-47FB-BE32-F97EEA20E409}">
      <dgm:prSet phldrT="[Текст]" custT="1"/>
      <dgm:spPr/>
      <dgm:t>
        <a:bodyPr/>
        <a:lstStyle/>
        <a:p>
          <a:pPr algn="l"/>
          <a:endParaRPr lang="ru-RU" sz="1600" b="1" dirty="0" smtClean="0">
            <a:latin typeface="Arial Black" pitchFamily="34" charset="0"/>
          </a:endParaRPr>
        </a:p>
        <a:p>
          <a:pPr algn="l"/>
          <a:endParaRPr lang="ru-RU" sz="1600" b="1" dirty="0" smtClean="0">
            <a:latin typeface="Arial Black" pitchFamily="34" charset="0"/>
          </a:endParaRPr>
        </a:p>
        <a:p>
          <a:pPr algn="just"/>
          <a:endParaRPr lang="ru-RU" sz="1400" b="1" dirty="0" smtClean="0">
            <a:latin typeface="Arial Black" pitchFamily="34" charset="0"/>
          </a:endParaRPr>
        </a:p>
        <a:p>
          <a:pPr algn="l"/>
          <a:r>
            <a:rPr lang="ru-RU" sz="1400" b="1" dirty="0" smtClean="0">
              <a:latin typeface="Arial Black" pitchFamily="34" charset="0"/>
            </a:rPr>
            <a:t>  </a:t>
          </a:r>
          <a:endParaRPr lang="ru-RU" dirty="0"/>
        </a:p>
      </dgm:t>
    </dgm:pt>
    <dgm:pt modelId="{4717BAD3-FC36-4ED3-BC0B-39AC1F603B81}" type="parTrans" cxnId="{B947FA10-DADE-4B7B-88AA-C3F5DA769E81}">
      <dgm:prSet/>
      <dgm:spPr/>
      <dgm:t>
        <a:bodyPr/>
        <a:lstStyle/>
        <a:p>
          <a:endParaRPr lang="ru-RU"/>
        </a:p>
      </dgm:t>
    </dgm:pt>
    <dgm:pt modelId="{7E3F2A3E-66F7-4ABB-BAEE-BF05DFA9BA2A}" type="sibTrans" cxnId="{B947FA10-DADE-4B7B-88AA-C3F5DA769E81}">
      <dgm:prSet/>
      <dgm:spPr/>
      <dgm:t>
        <a:bodyPr/>
        <a:lstStyle/>
        <a:p>
          <a:endParaRPr lang="ru-RU"/>
        </a:p>
      </dgm:t>
    </dgm:pt>
    <dgm:pt modelId="{FC392F2B-6050-444E-ABED-78DA833A7A6C}">
      <dgm:prSet phldrT="[Текст]" custT="1"/>
      <dgm:spPr/>
      <dgm:t>
        <a:bodyPr/>
        <a:lstStyle/>
        <a:p>
          <a:pPr algn="ctr"/>
          <a:endParaRPr lang="ru-RU" sz="20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0D99AC5-00AC-4077-A520-1A7DA1DA2139}" type="sibTrans" cxnId="{D09C05A1-0877-4554-B110-15C01ACC24F7}">
      <dgm:prSet/>
      <dgm:spPr/>
      <dgm:t>
        <a:bodyPr/>
        <a:lstStyle/>
        <a:p>
          <a:endParaRPr lang="ru-RU"/>
        </a:p>
      </dgm:t>
    </dgm:pt>
    <dgm:pt modelId="{F3A801EE-6C06-45C4-9DAC-525FD9473089}" type="parTrans" cxnId="{D09C05A1-0877-4554-B110-15C01ACC24F7}">
      <dgm:prSet/>
      <dgm:spPr/>
      <dgm:t>
        <a:bodyPr/>
        <a:lstStyle/>
        <a:p>
          <a:endParaRPr lang="ru-RU"/>
        </a:p>
      </dgm:t>
    </dgm:pt>
    <dgm:pt modelId="{E6BEB77A-6256-4252-ABF1-DAC1DBBB04BA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Федеральный закон от 31.07.2020 </a:t>
          </a:r>
        </a:p>
        <a:p>
          <a:r>
            <a:rPr lang="ru-RU" b="1" dirty="0" smtClean="0">
              <a:latin typeface="Arial Black" pitchFamily="34" charset="0"/>
            </a:rPr>
            <a:t>№ 248-ФЗ</a:t>
          </a:r>
        </a:p>
        <a:p>
          <a:r>
            <a:rPr lang="ru-RU" b="1" dirty="0" smtClean="0">
              <a:latin typeface="Arial Black" pitchFamily="34" charset="0"/>
            </a:rPr>
            <a:t>«О государственном контроле (надзоре) и муниципальном контроле в Российской Федерации» (далее – 248-ФЗ)</a:t>
          </a:r>
        </a:p>
        <a:p>
          <a:endParaRPr lang="ru-RU" b="1" dirty="0">
            <a:latin typeface="Arial Black" pitchFamily="34" charset="0"/>
          </a:endParaRPr>
        </a:p>
      </dgm:t>
    </dgm:pt>
    <dgm:pt modelId="{66CFDE2C-92A9-43AD-B1CC-8E5DE0873F2D}" type="sibTrans" cxnId="{108D72D3-0829-4396-BFC0-2710DA1B0024}">
      <dgm:prSet/>
      <dgm:spPr/>
      <dgm:t>
        <a:bodyPr/>
        <a:lstStyle/>
        <a:p>
          <a:endParaRPr lang="ru-RU"/>
        </a:p>
      </dgm:t>
    </dgm:pt>
    <dgm:pt modelId="{31CF6255-7D2E-423B-B897-608344D525D9}" type="parTrans" cxnId="{108D72D3-0829-4396-BFC0-2710DA1B0024}">
      <dgm:prSet/>
      <dgm:spPr/>
      <dgm:t>
        <a:bodyPr/>
        <a:lstStyle/>
        <a:p>
          <a:endParaRPr lang="ru-RU"/>
        </a:p>
      </dgm:t>
    </dgm:pt>
    <dgm:pt modelId="{C2BBF702-9341-4471-B638-9D9DD4556694}">
      <dgm:prSet phldrT="[Текст]" custT="1"/>
      <dgm:spPr/>
      <dgm:t>
        <a:bodyPr/>
        <a:lstStyle/>
        <a:p>
          <a:pPr algn="l"/>
          <a:endParaRPr lang="ru-RU" sz="1380" b="0" dirty="0" err="1" smtClean="0">
            <a:latin typeface="Arial Black" panose="020B0A04020102020204" pitchFamily="34" charset="0"/>
          </a:endParaRPr>
        </a:p>
      </dgm:t>
    </dgm:pt>
    <dgm:pt modelId="{3D0ED1BC-C860-4D7E-A88F-37AB87AADC10}" type="sibTrans" cxnId="{F6EF655C-67E5-4F6C-A2DF-0ADBEE033BF0}">
      <dgm:prSet/>
      <dgm:spPr/>
      <dgm:t>
        <a:bodyPr/>
        <a:lstStyle/>
        <a:p>
          <a:endParaRPr lang="ru-RU"/>
        </a:p>
      </dgm:t>
    </dgm:pt>
    <dgm:pt modelId="{5CE8CCE9-96FC-4CC6-8132-4777054EFD1A}" type="parTrans" cxnId="{F6EF655C-67E5-4F6C-A2DF-0ADBEE033BF0}">
      <dgm:prSet/>
      <dgm:spPr/>
      <dgm:t>
        <a:bodyPr/>
        <a:lstStyle/>
        <a:p>
          <a:endParaRPr lang="ru-RU"/>
        </a:p>
      </dgm:t>
    </dgm:pt>
    <dgm:pt modelId="{87EDC585-1886-4293-AEE3-C9A24950EA0B}">
      <dgm:prSet phldrT="[Текст]" custT="1"/>
      <dgm:spPr/>
      <dgm:t>
        <a:bodyPr/>
        <a:lstStyle/>
        <a:p>
          <a:pPr algn="ctr"/>
          <a:r>
            <a:rPr lang="ru-RU" sz="2400" b="0" dirty="0" smtClean="0">
              <a:latin typeface="Arial Black" panose="020B0A04020102020204" pitchFamily="34" charset="0"/>
            </a:rPr>
            <a:t>  </a:t>
          </a:r>
          <a:r>
            <a:rPr lang="ru-RU" sz="2400" b="1" dirty="0" smtClean="0">
              <a:latin typeface="Arial Black" pitchFamily="34" charset="0"/>
            </a:rPr>
            <a:t>Действует с 1 июля 2021 года по настоящее время</a:t>
          </a:r>
          <a:endParaRPr lang="ru-RU" sz="2400" dirty="0"/>
        </a:p>
      </dgm:t>
    </dgm:pt>
    <dgm:pt modelId="{7A54A85B-EEA1-45F9-8ED2-BA53DC8A88D5}" type="sibTrans" cxnId="{64B6CFB4-D16D-4732-BCA4-D511DB6C9F6E}">
      <dgm:prSet/>
      <dgm:spPr/>
      <dgm:t>
        <a:bodyPr/>
        <a:lstStyle/>
        <a:p>
          <a:endParaRPr lang="ru-RU"/>
        </a:p>
      </dgm:t>
    </dgm:pt>
    <dgm:pt modelId="{A7B98A8D-567D-4D96-A8E8-A14742DF7F10}" type="parTrans" cxnId="{64B6CFB4-D16D-4732-BCA4-D511DB6C9F6E}">
      <dgm:prSet/>
      <dgm:spPr/>
      <dgm:t>
        <a:bodyPr/>
        <a:lstStyle/>
        <a:p>
          <a:endParaRPr lang="ru-RU"/>
        </a:p>
      </dgm:t>
    </dgm:pt>
    <dgm:pt modelId="{C308A6FC-F2FF-41C5-A07C-7DC17E0CD3A3}">
      <dgm:prSet custT="1"/>
      <dgm:spPr/>
      <dgm:t>
        <a:bodyPr/>
        <a:lstStyle/>
        <a:p>
          <a:pPr algn="l"/>
          <a:endParaRPr lang="ru-RU" sz="1400" b="1" dirty="0" smtClean="0">
            <a:latin typeface="Arial Black" pitchFamily="34" charset="0"/>
          </a:endParaRPr>
        </a:p>
      </dgm:t>
    </dgm:pt>
    <dgm:pt modelId="{6663EF33-4D2C-426E-8353-5CCC81650002}" type="parTrans" cxnId="{F99FBDF2-AE00-4D20-918C-F005CA7E4381}">
      <dgm:prSet/>
      <dgm:spPr/>
      <dgm:t>
        <a:bodyPr/>
        <a:lstStyle/>
        <a:p>
          <a:endParaRPr lang="ru-RU"/>
        </a:p>
      </dgm:t>
    </dgm:pt>
    <dgm:pt modelId="{6FDB2AD2-0BB9-406A-98AC-59E5CB532B00}" type="sibTrans" cxnId="{F99FBDF2-AE00-4D20-918C-F005CA7E4381}">
      <dgm:prSet/>
      <dgm:spPr/>
      <dgm:t>
        <a:bodyPr/>
        <a:lstStyle/>
        <a:p>
          <a:endParaRPr lang="ru-RU"/>
        </a:p>
      </dgm:t>
    </dgm:pt>
    <dgm:pt modelId="{BE944559-88DC-4045-B67C-12DE205023A5}">
      <dgm:prSet phldrT="[Текст]" custT="1"/>
      <dgm:spPr/>
      <dgm:t>
        <a:bodyPr/>
        <a:lstStyle/>
        <a:p>
          <a:pPr algn="ctr"/>
          <a:endParaRPr lang="ru-RU" sz="2400" b="1" dirty="0" smtClean="0">
            <a:latin typeface="Arial Black" pitchFamily="34" charset="0"/>
          </a:endParaRPr>
        </a:p>
      </dgm:t>
    </dgm:pt>
    <dgm:pt modelId="{6756BEB9-8017-4A68-BACD-A37218D7CBB0}" type="parTrans" cxnId="{A143B291-B5B9-4A62-BEB4-069DDF0ACD3F}">
      <dgm:prSet/>
      <dgm:spPr/>
      <dgm:t>
        <a:bodyPr/>
        <a:lstStyle/>
        <a:p>
          <a:endParaRPr lang="ru-RU"/>
        </a:p>
      </dgm:t>
    </dgm:pt>
    <dgm:pt modelId="{4549B2AB-40B1-42DF-9C6F-CDF854DBDD94}" type="sibTrans" cxnId="{A143B291-B5B9-4A62-BEB4-069DDF0ACD3F}">
      <dgm:prSet/>
      <dgm:spPr/>
      <dgm:t>
        <a:bodyPr/>
        <a:lstStyle/>
        <a:p>
          <a:endParaRPr lang="ru-RU"/>
        </a:p>
      </dgm:t>
    </dgm:pt>
    <dgm:pt modelId="{F16869A6-4FEA-4A08-99EE-4C44E18275FB}" type="pres">
      <dgm:prSet presAssocID="{6850CEDA-286A-4A51-B91E-93D960E7FFB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F1F8C6-6546-4DA3-AD27-205435EF9EDC}" type="pres">
      <dgm:prSet presAssocID="{7DDA166B-3AC4-4604-AFFD-DE42FBB9B16D}" presName="linNode" presStyleCnt="0"/>
      <dgm:spPr/>
    </dgm:pt>
    <dgm:pt modelId="{80FDDC9B-AEA2-438D-9FB0-4F948F3B7DE1}" type="pres">
      <dgm:prSet presAssocID="{7DDA166B-3AC4-4604-AFFD-DE42FBB9B16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7C1BE-ADC7-43E7-A47F-BC6BCDA0530F}" type="pres">
      <dgm:prSet presAssocID="{7DDA166B-3AC4-4604-AFFD-DE42FBB9B16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73617-D887-4052-A33B-0437C9C1ED5E}" type="pres">
      <dgm:prSet presAssocID="{45A26B59-9A28-4885-8E4D-5A693D365BCF}" presName="spacing" presStyleCnt="0"/>
      <dgm:spPr/>
    </dgm:pt>
    <dgm:pt modelId="{482F5400-CD78-4FD9-8918-2D00B0632994}" type="pres">
      <dgm:prSet presAssocID="{E6BEB77A-6256-4252-ABF1-DAC1DBBB04BA}" presName="linNode" presStyleCnt="0"/>
      <dgm:spPr/>
    </dgm:pt>
    <dgm:pt modelId="{6E2BBEB3-B0C6-404E-B573-148D9A065929}" type="pres">
      <dgm:prSet presAssocID="{E6BEB77A-6256-4252-ABF1-DAC1DBBB04B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FD2C3-583F-484D-92EA-F190EF2BEFC3}" type="pres">
      <dgm:prSet presAssocID="{E6BEB77A-6256-4252-ABF1-DAC1DBBB04B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66054-ED83-4D36-A543-B9E90A1C4317}" type="presOf" srcId="{FC392F2B-6050-444E-ABED-78DA833A7A6C}" destId="{F40FD2C3-583F-484D-92EA-F190EF2BEFC3}" srcOrd="0" destOrd="0" presId="urn:microsoft.com/office/officeart/2005/8/layout/vList6"/>
    <dgm:cxn modelId="{FFB1DE3D-8368-4DFD-B2CD-005BF19BEDCA}" srcId="{7DDA166B-3AC4-4604-AFFD-DE42FBB9B16D}" destId="{6F25DB3E-845A-42D1-808C-C0DDC3799D2E}" srcOrd="1" destOrd="0" parTransId="{999B54D9-5C7E-4FA9-AF3A-E9C9E29C38E0}" sibTransId="{ACDC703A-C1B7-404C-AC84-8C32FEF3F5F2}"/>
    <dgm:cxn modelId="{414506DF-157B-4C85-9B45-F0282D150A4A}" type="presOf" srcId="{7DDA166B-3AC4-4604-AFFD-DE42FBB9B16D}" destId="{80FDDC9B-AEA2-438D-9FB0-4F948F3B7DE1}" srcOrd="0" destOrd="0" presId="urn:microsoft.com/office/officeart/2005/8/layout/vList6"/>
    <dgm:cxn modelId="{5BC7F8E1-AF36-4AB1-8362-5B463FA8FB97}" srcId="{7DDA166B-3AC4-4604-AFFD-DE42FBB9B16D}" destId="{53F701A7-D78C-4D6F-BED4-90670764F014}" srcOrd="6" destOrd="0" parTransId="{17DE7A7B-C3E0-42E5-9D36-CAA886FE476C}" sibTransId="{29A55215-94E6-40CC-927A-88973B6D6C86}"/>
    <dgm:cxn modelId="{4D02A835-58E9-44A1-AE4A-45CB76DEE9E2}" srcId="{7DDA166B-3AC4-4604-AFFD-DE42FBB9B16D}" destId="{27167234-DD49-4417-B646-ABCA2257160E}" srcOrd="5" destOrd="0" parTransId="{896D127A-273E-4702-AAF5-5CD852F13E14}" sibTransId="{98BECD40-ECBE-482B-B956-9F48A7E585F4}"/>
    <dgm:cxn modelId="{083647DA-9B2D-4315-8A45-5FF571C2478A}" type="presOf" srcId="{6850CEDA-286A-4A51-B91E-93D960E7FFBE}" destId="{F16869A6-4FEA-4A08-99EE-4C44E18275FB}" srcOrd="0" destOrd="0" presId="urn:microsoft.com/office/officeart/2005/8/layout/vList6"/>
    <dgm:cxn modelId="{F99FBDF2-AE00-4D20-918C-F005CA7E4381}" srcId="{7DDA166B-3AC4-4604-AFFD-DE42FBB9B16D}" destId="{C308A6FC-F2FF-41C5-A07C-7DC17E0CD3A3}" srcOrd="2" destOrd="0" parTransId="{6663EF33-4D2C-426E-8353-5CCC81650002}" sibTransId="{6FDB2AD2-0BB9-406A-98AC-59E5CB532B00}"/>
    <dgm:cxn modelId="{D09C05A1-0877-4554-B110-15C01ACC24F7}" srcId="{E6BEB77A-6256-4252-ABF1-DAC1DBBB04BA}" destId="{FC392F2B-6050-444E-ABED-78DA833A7A6C}" srcOrd="0" destOrd="0" parTransId="{F3A801EE-6C06-45C4-9DAC-525FD9473089}" sibTransId="{A0D99AC5-00AC-4077-A520-1A7DA1DA2139}"/>
    <dgm:cxn modelId="{A143B291-B5B9-4A62-BEB4-069DDF0ACD3F}" srcId="{7DDA166B-3AC4-4604-AFFD-DE42FBB9B16D}" destId="{BE944559-88DC-4045-B67C-12DE205023A5}" srcOrd="0" destOrd="0" parTransId="{6756BEB9-8017-4A68-BACD-A37218D7CBB0}" sibTransId="{4549B2AB-40B1-42DF-9C6F-CDF854DBDD94}"/>
    <dgm:cxn modelId="{8D4873BB-CB7C-40C9-8550-2EAA040DA306}" type="presOf" srcId="{E6BEB77A-6256-4252-ABF1-DAC1DBBB04BA}" destId="{6E2BBEB3-B0C6-404E-B573-148D9A065929}" srcOrd="0" destOrd="0" presId="urn:microsoft.com/office/officeart/2005/8/layout/vList6"/>
    <dgm:cxn modelId="{CFF0E4E8-F52F-4336-80DD-87750DE8A520}" type="presOf" srcId="{27167234-DD49-4417-B646-ABCA2257160E}" destId="{F527C1BE-ADC7-43E7-A47F-BC6BCDA0530F}" srcOrd="0" destOrd="5" presId="urn:microsoft.com/office/officeart/2005/8/layout/vList6"/>
    <dgm:cxn modelId="{F1C15C77-F421-41EF-9177-F5AB6535C9E5}" type="presOf" srcId="{87EDC585-1886-4293-AEE3-C9A24950EA0B}" destId="{F40FD2C3-583F-484D-92EA-F190EF2BEFC3}" srcOrd="0" destOrd="2" presId="urn:microsoft.com/office/officeart/2005/8/layout/vList6"/>
    <dgm:cxn modelId="{75A76268-DF0E-4968-9427-FBC1565772B3}" type="presOf" srcId="{53F701A7-D78C-4D6F-BED4-90670764F014}" destId="{F527C1BE-ADC7-43E7-A47F-BC6BCDA0530F}" srcOrd="0" destOrd="6" presId="urn:microsoft.com/office/officeart/2005/8/layout/vList6"/>
    <dgm:cxn modelId="{75FB435D-37B4-4587-B936-943D97076794}" type="presOf" srcId="{C308A6FC-F2FF-41C5-A07C-7DC17E0CD3A3}" destId="{F527C1BE-ADC7-43E7-A47F-BC6BCDA0530F}" srcOrd="0" destOrd="2" presId="urn:microsoft.com/office/officeart/2005/8/layout/vList6"/>
    <dgm:cxn modelId="{9A08DCCE-8AB0-47DF-BC3D-7AAF92A0EB54}" srcId="{7DDA166B-3AC4-4604-AFFD-DE42FBB9B16D}" destId="{9A2375D5-EFBD-4839-A064-8DA148F2E070}" srcOrd="7" destOrd="0" parTransId="{90C13006-54A1-462F-8C2B-4D64D7CF1801}" sibTransId="{2A049478-0A2C-4A44-9200-AB4F2FCD3A70}"/>
    <dgm:cxn modelId="{9C41844C-F57D-4E15-AFE1-42108402FCFA}" type="presOf" srcId="{C2BBF702-9341-4471-B638-9D9DD4556694}" destId="{F40FD2C3-583F-484D-92EA-F190EF2BEFC3}" srcOrd="0" destOrd="1" presId="urn:microsoft.com/office/officeart/2005/8/layout/vList6"/>
    <dgm:cxn modelId="{D6944A32-E8CC-4C17-8D80-121CA83AEB3F}" type="presOf" srcId="{6F25DB3E-845A-42D1-808C-C0DDC3799D2E}" destId="{F527C1BE-ADC7-43E7-A47F-BC6BCDA0530F}" srcOrd="0" destOrd="1" presId="urn:microsoft.com/office/officeart/2005/8/layout/vList6"/>
    <dgm:cxn modelId="{D4081AF0-F2E3-4CFA-B802-4FE4510978E4}" srcId="{7DDA166B-3AC4-4604-AFFD-DE42FBB9B16D}" destId="{801F3277-EAB5-4947-82B8-1B6C40A64527}" srcOrd="3" destOrd="0" parTransId="{82801408-925C-404D-A810-A6105E5489FA}" sibTransId="{C45D3987-B9DB-4C42-BBAD-D1D4C47E8936}"/>
    <dgm:cxn modelId="{1D8AA629-8623-4670-8AA9-F5C929240915}" type="presOf" srcId="{801F3277-EAB5-4947-82B8-1B6C40A64527}" destId="{F527C1BE-ADC7-43E7-A47F-BC6BCDA0530F}" srcOrd="0" destOrd="3" presId="urn:microsoft.com/office/officeart/2005/8/layout/vList6"/>
    <dgm:cxn modelId="{108D72D3-0829-4396-BFC0-2710DA1B0024}" srcId="{6850CEDA-286A-4A51-B91E-93D960E7FFBE}" destId="{E6BEB77A-6256-4252-ABF1-DAC1DBBB04BA}" srcOrd="1" destOrd="0" parTransId="{31CF6255-7D2E-423B-B897-608344D525D9}" sibTransId="{66CFDE2C-92A9-43AD-B1CC-8E5DE0873F2D}"/>
    <dgm:cxn modelId="{B40A051B-3D73-4FCC-BC56-629FA49AE8BB}" type="presOf" srcId="{9A2375D5-EFBD-4839-A064-8DA148F2E070}" destId="{F527C1BE-ADC7-43E7-A47F-BC6BCDA0530F}" srcOrd="0" destOrd="7" presId="urn:microsoft.com/office/officeart/2005/8/layout/vList6"/>
    <dgm:cxn modelId="{64B6CFB4-D16D-4732-BCA4-D511DB6C9F6E}" srcId="{E6BEB77A-6256-4252-ABF1-DAC1DBBB04BA}" destId="{87EDC585-1886-4293-AEE3-C9A24950EA0B}" srcOrd="2" destOrd="0" parTransId="{A7B98A8D-567D-4D96-A8E8-A14742DF7F10}" sibTransId="{7A54A85B-EEA1-45F9-8ED2-BA53DC8A88D5}"/>
    <dgm:cxn modelId="{F6EF655C-67E5-4F6C-A2DF-0ADBEE033BF0}" srcId="{E6BEB77A-6256-4252-ABF1-DAC1DBBB04BA}" destId="{C2BBF702-9341-4471-B638-9D9DD4556694}" srcOrd="1" destOrd="0" parTransId="{5CE8CCE9-96FC-4CC6-8132-4777054EFD1A}" sibTransId="{3D0ED1BC-C860-4D7E-A88F-37AB87AADC10}"/>
    <dgm:cxn modelId="{E77D1764-F8B4-40BD-9AC0-FE0B715E6B37}" type="presOf" srcId="{5860F606-1FCD-47FB-BE32-F97EEA20E409}" destId="{F527C1BE-ADC7-43E7-A47F-BC6BCDA0530F}" srcOrd="0" destOrd="4" presId="urn:microsoft.com/office/officeart/2005/8/layout/vList6"/>
    <dgm:cxn modelId="{B947FA10-DADE-4B7B-88AA-C3F5DA769E81}" srcId="{7DDA166B-3AC4-4604-AFFD-DE42FBB9B16D}" destId="{5860F606-1FCD-47FB-BE32-F97EEA20E409}" srcOrd="4" destOrd="0" parTransId="{4717BAD3-FC36-4ED3-BC0B-39AC1F603B81}" sibTransId="{7E3F2A3E-66F7-4ABB-BAEE-BF05DFA9BA2A}"/>
    <dgm:cxn modelId="{2F02EEC5-86C3-4FA0-B1E9-F0A8F359AB60}" type="presOf" srcId="{BE944559-88DC-4045-B67C-12DE205023A5}" destId="{F527C1BE-ADC7-43E7-A47F-BC6BCDA0530F}" srcOrd="0" destOrd="0" presId="urn:microsoft.com/office/officeart/2005/8/layout/vList6"/>
    <dgm:cxn modelId="{D7025D85-F4CF-4CA3-8C65-9C174908A938}" srcId="{6850CEDA-286A-4A51-B91E-93D960E7FFBE}" destId="{7DDA166B-3AC4-4604-AFFD-DE42FBB9B16D}" srcOrd="0" destOrd="0" parTransId="{5BFBF113-4677-472D-8C60-EA7DC1B0D2CE}" sibTransId="{45A26B59-9A28-4885-8E4D-5A693D365BCF}"/>
    <dgm:cxn modelId="{80E27E2F-9C6A-4502-A720-606900902B78}" type="presParOf" srcId="{F16869A6-4FEA-4A08-99EE-4C44E18275FB}" destId="{9FF1F8C6-6546-4DA3-AD27-205435EF9EDC}" srcOrd="0" destOrd="0" presId="urn:microsoft.com/office/officeart/2005/8/layout/vList6"/>
    <dgm:cxn modelId="{526F6CE1-3B73-4CB8-A01A-694D6B357D04}" type="presParOf" srcId="{9FF1F8C6-6546-4DA3-AD27-205435EF9EDC}" destId="{80FDDC9B-AEA2-438D-9FB0-4F948F3B7DE1}" srcOrd="0" destOrd="0" presId="urn:microsoft.com/office/officeart/2005/8/layout/vList6"/>
    <dgm:cxn modelId="{8F43BE9F-0639-4D9C-A8F3-1CD04BDBD391}" type="presParOf" srcId="{9FF1F8C6-6546-4DA3-AD27-205435EF9EDC}" destId="{F527C1BE-ADC7-43E7-A47F-BC6BCDA0530F}" srcOrd="1" destOrd="0" presId="urn:microsoft.com/office/officeart/2005/8/layout/vList6"/>
    <dgm:cxn modelId="{4AF36CF4-6427-47C7-ABE2-DC2584E25268}" type="presParOf" srcId="{F16869A6-4FEA-4A08-99EE-4C44E18275FB}" destId="{37373617-D887-4052-A33B-0437C9C1ED5E}" srcOrd="1" destOrd="0" presId="urn:microsoft.com/office/officeart/2005/8/layout/vList6"/>
    <dgm:cxn modelId="{99DA4CBB-3098-4E20-B3A1-640CB00573C4}" type="presParOf" srcId="{F16869A6-4FEA-4A08-99EE-4C44E18275FB}" destId="{482F5400-CD78-4FD9-8918-2D00B0632994}" srcOrd="2" destOrd="0" presId="urn:microsoft.com/office/officeart/2005/8/layout/vList6"/>
    <dgm:cxn modelId="{6110B0F5-E164-4B69-BCDA-3B51E0ED2FD0}" type="presParOf" srcId="{482F5400-CD78-4FD9-8918-2D00B0632994}" destId="{6E2BBEB3-B0C6-404E-B573-148D9A065929}" srcOrd="0" destOrd="0" presId="urn:microsoft.com/office/officeart/2005/8/layout/vList6"/>
    <dgm:cxn modelId="{4DB4F777-4D49-4556-A022-573A5D0F2571}" type="presParOf" srcId="{482F5400-CD78-4FD9-8918-2D00B0632994}" destId="{F40FD2C3-583F-484D-92EA-F190EF2BEF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872F74-E2FA-4B45-A314-38BD98348244}" type="doc">
      <dgm:prSet loTypeId="urn:microsoft.com/office/officeart/2005/8/layout/b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95AD40-1EC8-44C9-A72D-C9BA09B78023}">
      <dgm:prSet custT="1"/>
      <dgm:spPr/>
      <dgm:t>
        <a:bodyPr/>
        <a:lstStyle/>
        <a:p>
          <a:pPr rtl="0"/>
          <a:r>
            <a:rPr lang="ru-RU" sz="1400" dirty="0" smtClean="0">
              <a:latin typeface="Arial Black" panose="020B0A04020102020204" pitchFamily="34" charset="0"/>
            </a:rPr>
            <a:t>ГЛАВНАЯ СТРАНИЦА САЙТА РОСОБРНАДЗОРА </a:t>
          </a:r>
          <a:r>
            <a:rPr lang="ru-RU" sz="1000" b="1" dirty="0" smtClean="0">
              <a:latin typeface="Arial Black" panose="020B0A04020102020204" pitchFamily="34" charset="0"/>
            </a:rPr>
            <a:t> </a:t>
          </a:r>
          <a:endParaRPr lang="ru-RU" sz="1000" dirty="0">
            <a:latin typeface="Arial Black" panose="020B0A04020102020204" pitchFamily="34" charset="0"/>
          </a:endParaRPr>
        </a:p>
      </dgm:t>
    </dgm:pt>
    <dgm:pt modelId="{33B82082-9B43-44EB-A184-774608246883}" type="parTrans" cxnId="{5650374C-8A04-478A-AC40-429D5533DAD3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50E7B3DC-524F-4251-8A52-EC1153328F30}" type="sibTrans" cxnId="{5650374C-8A04-478A-AC40-429D5533DAD3}">
      <dgm:prSet/>
      <dgm:spPr>
        <a:ln w="5080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4AE1A5EC-9CE2-471B-A5C5-C821829E61B8}">
      <dgm:prSet custT="1"/>
      <dgm:spPr/>
      <dgm:t>
        <a:bodyPr/>
        <a:lstStyle/>
        <a:p>
          <a:pPr rtl="0"/>
          <a:r>
            <a:rPr lang="ru-RU" sz="1400" dirty="0" smtClean="0">
              <a:latin typeface="Arial Black" panose="020B0A04020102020204" pitchFamily="34" charset="0"/>
            </a:rPr>
            <a:t>ГОСУДАРСТВЕННЫЕ УСЛУГИ И ФУНКЦИИ  </a:t>
          </a:r>
          <a:endParaRPr lang="ru-RU" sz="1400" dirty="0">
            <a:latin typeface="Arial Black" panose="020B0A04020102020204" pitchFamily="34" charset="0"/>
          </a:endParaRPr>
        </a:p>
      </dgm:t>
    </dgm:pt>
    <dgm:pt modelId="{4BB07536-13AE-4AE8-B2BD-1FF66A621C2A}" type="parTrans" cxnId="{6BA34BF8-C660-4631-9088-5D1A2D70ABC8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85052CA8-6D61-471B-A84D-DF78E75F83D0}" type="sibTrans" cxnId="{6BA34BF8-C660-4631-9088-5D1A2D70ABC8}">
      <dgm:prSet/>
      <dgm:spPr>
        <a:ln w="5080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56D351F2-5D69-4B01-82FD-2152DF2FF1AD}">
      <dgm:prSet custT="1"/>
      <dgm:spPr/>
      <dgm:t>
        <a:bodyPr/>
        <a:lstStyle/>
        <a:p>
          <a:pPr rtl="0"/>
          <a:r>
            <a:rPr lang="ru-RU" sz="1400" dirty="0" smtClean="0">
              <a:latin typeface="Arial Black" panose="020B0A04020102020204" pitchFamily="34" charset="0"/>
            </a:rPr>
            <a:t>ГОСУДАРСТВЕННЫЕ ФУНКЦИИ  </a:t>
          </a:r>
          <a:endParaRPr lang="ru-RU" sz="1400" dirty="0">
            <a:latin typeface="Arial Black" panose="020B0A04020102020204" pitchFamily="34" charset="0"/>
          </a:endParaRPr>
        </a:p>
      </dgm:t>
    </dgm:pt>
    <dgm:pt modelId="{4D24996C-8F8C-4A35-B0C4-9540E3D8E2C2}" type="parTrans" cxnId="{B9089A6B-4674-469B-BFB0-11D681A544F9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C0145455-34A4-47E5-A177-8B12B11CD448}" type="sibTrans" cxnId="{B9089A6B-4674-469B-BFB0-11D681A544F9}">
      <dgm:prSet/>
      <dgm:spPr>
        <a:ln w="5080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E53A6C45-5BAC-408C-93F6-1DE464CBC97B}">
      <dgm:prSet custT="1"/>
      <dgm:spPr/>
      <dgm:t>
        <a:bodyPr/>
        <a:lstStyle/>
        <a:p>
          <a:pPr rtl="0"/>
          <a:r>
            <a:rPr lang="ru-RU" sz="1200" dirty="0" smtClean="0">
              <a:latin typeface="Arial Black" panose="020B0A04020102020204" pitchFamily="34" charset="0"/>
            </a:rPr>
            <a:t>ПЕРЕЧНИ НОРМАТИВНЫХ ПРАВОВЫХ АКТОВ </a:t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200" dirty="0" smtClean="0">
              <a:latin typeface="Arial Black" panose="020B0A04020102020204" pitchFamily="34" charset="0"/>
            </a:rPr>
            <a:t>(ИХ ОТДЕЛЬНЫХ ПОЛОЖЕНИЙ), СОДЕРЖАЩИХ ОБЯЗАТЕЛЬНЫЕ ТРЕБОВАНИЯ, ОЦЕНКА СОБЛЮДЕНИЯ КОТОРЫХ ОСУЩЕСТВЛЯЕТСЯ РОСОБРНАДЗОРОМ В РАМКАХ ГОСУДАРСТВЕННОГО КОНТРОЛЯ (НАДЗОРА) </a:t>
          </a:r>
          <a:endParaRPr lang="ru-RU" sz="1200" dirty="0">
            <a:latin typeface="Arial Black" panose="020B0A04020102020204" pitchFamily="34" charset="0"/>
          </a:endParaRPr>
        </a:p>
      </dgm:t>
    </dgm:pt>
    <dgm:pt modelId="{C6F7A25C-42F9-4723-B28E-677F52BB44CE}" type="parTrans" cxnId="{D81891C9-A3A4-4845-B62A-D88E4EC95772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85DF19BA-1D64-4E9D-910E-9159783F3F19}" type="sibTrans" cxnId="{D81891C9-A3A4-4845-B62A-D88E4EC95772}">
      <dgm:prSet/>
      <dgm:spPr>
        <a:ln w="5080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B1C8B854-973E-45D7-8C3C-EE822D617FF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latin typeface="Arial Black" panose="020B0A04020102020204" pitchFamily="34" charset="0"/>
            </a:rPr>
            <a:t>Ссылка: </a:t>
          </a:r>
          <a:r>
            <a:rPr lang="en-US" sz="1400" dirty="0" smtClean="0">
              <a:latin typeface="Arial Black" panose="020B0A04020102020204" pitchFamily="34" charset="0"/>
              <a:hlinkClick xmlns:r="http://schemas.openxmlformats.org/officeDocument/2006/relationships" r:id="rId1"/>
            </a:rPr>
            <a:t>https://obrnadzor.gov.ru/gosudarstvennye-uslugi-i-funkczii/7701537808-gosfunction/acts_list/</a:t>
          </a:r>
          <a:r>
            <a:rPr lang="ru-RU" sz="1400" dirty="0" smtClean="0">
              <a:latin typeface="Arial Black" panose="020B0A04020102020204" pitchFamily="34" charset="0"/>
            </a:rPr>
            <a:t> </a:t>
          </a:r>
        </a:p>
        <a:p>
          <a:pPr rtl="0">
            <a:spcAft>
              <a:spcPts val="0"/>
            </a:spcAft>
          </a:pPr>
          <a:endParaRPr lang="ru-RU" sz="1400" dirty="0" smtClean="0">
            <a:latin typeface="Arial Black" panose="020B0A04020102020204" pitchFamily="34" charset="0"/>
          </a:endParaRPr>
        </a:p>
        <a:p>
          <a:pPr rtl="0">
            <a:spcAft>
              <a:spcPts val="0"/>
            </a:spcAft>
          </a:pPr>
          <a:r>
            <a:rPr lang="ru-RU" sz="1400" dirty="0" smtClean="0">
              <a:latin typeface="Arial Black" panose="020B0A04020102020204" pitchFamily="34" charset="0"/>
            </a:rPr>
            <a:t>Также возможен переход </a:t>
          </a:r>
          <a:br>
            <a:rPr lang="ru-RU" sz="1400" dirty="0" smtClean="0">
              <a:latin typeface="Arial Black" panose="020B0A04020102020204" pitchFamily="34" charset="0"/>
            </a:rPr>
          </a:br>
          <a:r>
            <a:rPr lang="ru-RU" sz="1400" dirty="0" smtClean="0">
              <a:latin typeface="Arial Black" panose="020B0A04020102020204" pitchFamily="34" charset="0"/>
            </a:rPr>
            <a:t>с главной страницы сайта </a:t>
          </a:r>
          <a:br>
            <a:rPr lang="ru-RU" sz="1400" dirty="0" smtClean="0">
              <a:latin typeface="Arial Black" panose="020B0A04020102020204" pitchFamily="34" charset="0"/>
            </a:rPr>
          </a:br>
          <a:r>
            <a:rPr lang="ru-RU" sz="1400" dirty="0" smtClean="0">
              <a:latin typeface="Arial Black" panose="020B0A04020102020204" pitchFamily="34" charset="0"/>
            </a:rPr>
            <a:t>по клавише быстрого доступа раздела «Актуальные темы»</a:t>
          </a:r>
          <a:endParaRPr lang="ru-RU" sz="1400" dirty="0">
            <a:latin typeface="Arial Black" panose="020B0A04020102020204" pitchFamily="34" charset="0"/>
          </a:endParaRPr>
        </a:p>
      </dgm:t>
    </dgm:pt>
    <dgm:pt modelId="{10CCA892-4B75-4380-8FC5-6F6403821594}" type="parTrans" cxnId="{AB7C5E04-1F62-4475-BCBE-05959C505028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F22F71E8-270C-493F-A12C-8B5004F7572B}" type="sibTrans" cxnId="{AB7C5E04-1F62-4475-BCBE-05959C505028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71C53AEC-3388-441B-87DC-3B0220BD3D22}">
      <dgm:prSet custT="1"/>
      <dgm:spPr/>
      <dgm:t>
        <a:bodyPr/>
        <a:lstStyle/>
        <a:p>
          <a:pPr rtl="0">
            <a:spcAft>
              <a:spcPct val="35000"/>
            </a:spcAft>
          </a:pPr>
          <a:endParaRPr lang="ru-RU" sz="1400" dirty="0" smtClean="0">
            <a:latin typeface="Arial Black" panose="020B0A04020102020204" pitchFamily="34" charset="0"/>
          </a:endParaRPr>
        </a:p>
        <a:p>
          <a:pPr rtl="0">
            <a:spcAft>
              <a:spcPts val="0"/>
            </a:spcAft>
          </a:pPr>
          <a:r>
            <a:rPr lang="ru-RU" sz="1400" dirty="0" smtClean="0">
              <a:latin typeface="Arial Black" panose="020B0A04020102020204" pitchFamily="34" charset="0"/>
            </a:rPr>
            <a:t>ОТДЕЛЬНО УКАЗАН КАЖДЫЙ ПЕРЕЧЕНЬ ОБЯЗАТЕЛЬНЫХ ТРЕБОВАНИЙ ПО ВИДУ КОНТРОЛЯ (НАДЗОРА) </a:t>
          </a:r>
          <a:br>
            <a:rPr lang="ru-RU" sz="1400" dirty="0" smtClean="0">
              <a:latin typeface="Arial Black" panose="020B0A04020102020204" pitchFamily="34" charset="0"/>
            </a:rPr>
          </a:br>
          <a:r>
            <a:rPr lang="ru-RU" sz="1400" dirty="0" smtClean="0">
              <a:latin typeface="Arial Black" panose="020B0A04020102020204" pitchFamily="34" charset="0"/>
            </a:rPr>
            <a:t>В ФОРМАТЕ </a:t>
          </a:r>
          <a:r>
            <a:rPr lang="en-US" sz="1400" dirty="0" smtClean="0">
              <a:latin typeface="Arial Black" panose="020B0A04020102020204" pitchFamily="34" charset="0"/>
            </a:rPr>
            <a:t>PDF</a:t>
          </a:r>
          <a:r>
            <a:rPr lang="ru-RU" sz="1400" dirty="0" smtClean="0">
              <a:latin typeface="Arial Black" panose="020B0A04020102020204" pitchFamily="34" charset="0"/>
            </a:rPr>
            <a:t> И</a:t>
          </a:r>
          <a:r>
            <a:rPr lang="en-US" sz="1400" dirty="0" smtClean="0">
              <a:latin typeface="Arial Black" panose="020B0A04020102020204" pitchFamily="34" charset="0"/>
            </a:rPr>
            <a:t> EXCEL</a:t>
          </a:r>
          <a:endParaRPr lang="ru-RU" sz="1400" dirty="0" smtClean="0">
            <a:latin typeface="Arial Black" panose="020B0A04020102020204" pitchFamily="34" charset="0"/>
          </a:endParaRPr>
        </a:p>
        <a:p>
          <a:pPr rtl="0">
            <a:spcAft>
              <a:spcPct val="35000"/>
            </a:spcAft>
          </a:pPr>
          <a:endParaRPr lang="ru-RU" sz="1400" i="1" dirty="0" smtClean="0">
            <a:latin typeface="Arial Black" panose="020B0A04020102020204" pitchFamily="34" charset="0"/>
          </a:endParaRPr>
        </a:p>
        <a:p>
          <a:pPr rtl="0">
            <a:spcAft>
              <a:spcPct val="35000"/>
            </a:spcAft>
          </a:pPr>
          <a:r>
            <a:rPr lang="ru-RU" sz="1400" i="1" dirty="0" smtClean="0">
              <a:latin typeface="Arial Black" panose="020B0A04020102020204" pitchFamily="34" charset="0"/>
            </a:rPr>
            <a:t>(необходимо выбрать интересующий</a:t>
          </a:r>
          <a:r>
            <a:rPr lang="ru-RU" sz="1000" i="1" dirty="0" smtClean="0">
              <a:latin typeface="Arial Black" panose="020B0A04020102020204" pitchFamily="34" charset="0"/>
            </a:rPr>
            <a:t>)</a:t>
          </a:r>
        </a:p>
      </dgm:t>
    </dgm:pt>
    <dgm:pt modelId="{B93C1662-FF98-42FF-89AD-C009FB6203AC}" type="sibTrans" cxnId="{201E3159-614F-4FAD-AE74-77830BAE0499}">
      <dgm:prSet/>
      <dgm:spPr>
        <a:ln>
          <a:noFill/>
        </a:ln>
      </dgm:spPr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66C71DCE-C7EB-4A56-873A-857479FDA834}" type="parTrans" cxnId="{201E3159-614F-4FAD-AE74-77830BAE0499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99F9EB47-0A69-4ABD-BB87-48B82375E5C9}" type="pres">
      <dgm:prSet presAssocID="{80872F74-E2FA-4B45-A314-38BD983482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7E01C-CCEE-48ED-8FC6-042A8BE3C759}" type="pres">
      <dgm:prSet presAssocID="{7395AD40-1EC8-44C9-A72D-C9BA09B78023}" presName="node" presStyleLbl="node1" presStyleIdx="0" presStyleCnt="6" custLinFactNeighborX="-4371" custLinFactNeighborY="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3797F-DE51-4746-AB70-30009A44A3CD}" type="pres">
      <dgm:prSet presAssocID="{50E7B3DC-524F-4251-8A52-EC1153328F3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7585923-A0A9-4EA4-B3F5-A67697AD71E9}" type="pres">
      <dgm:prSet presAssocID="{50E7B3DC-524F-4251-8A52-EC1153328F30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F7ECF2B3-57DF-44B2-9E85-AFCA97AE818D}" type="pres">
      <dgm:prSet presAssocID="{4AE1A5EC-9CE2-471B-A5C5-C821829E61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87D36-D84C-45B6-8EBB-093F4D4F9C97}" type="pres">
      <dgm:prSet presAssocID="{85052CA8-6D61-471B-A84D-DF78E75F83D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AF2E9AD-C991-4738-90D3-B08EB307A7F7}" type="pres">
      <dgm:prSet presAssocID="{85052CA8-6D61-471B-A84D-DF78E75F83D0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C2EAD84B-0572-401A-9563-84D4D6057B88}" type="pres">
      <dgm:prSet presAssocID="{56D351F2-5D69-4B01-82FD-2152DF2FF1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C686E-4A44-400B-BB40-CBA89CEEABBC}" type="pres">
      <dgm:prSet presAssocID="{C0145455-34A4-47E5-A177-8B12B11CD44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1576F8E-BA6F-4816-B20B-DBF8705D5F0E}" type="pres">
      <dgm:prSet presAssocID="{C0145455-34A4-47E5-A177-8B12B11CD448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BECC1C08-6797-4F7E-BBBC-DFF4C415DD7F}" type="pres">
      <dgm:prSet presAssocID="{E53A6C45-5BAC-408C-93F6-1DE464CBC97B}" presName="node" presStyleLbl="node1" presStyleIdx="3" presStyleCnt="6" custScaleX="107647" custScaleY="122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B24CA-E367-4A5D-9CA7-B54AE357A6B0}" type="pres">
      <dgm:prSet presAssocID="{85DF19BA-1D64-4E9D-910E-9159783F3F1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A3BD311-77B1-458A-B7E6-31AD6CF20313}" type="pres">
      <dgm:prSet presAssocID="{85DF19BA-1D64-4E9D-910E-9159783F3F19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E367FF66-DA19-4672-B2C3-47F9F2812159}" type="pres">
      <dgm:prSet presAssocID="{71C53AEC-3388-441B-87DC-3B0220BD3D22}" presName="node" presStyleLbl="node1" presStyleIdx="4" presStyleCnt="6" custScaleX="116216" custScaleY="125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BF114-EC70-4E40-819E-D29C187F1543}" type="pres">
      <dgm:prSet presAssocID="{B93C1662-FF98-42FF-89AD-C009FB6203AC}" presName="sibTrans" presStyleLbl="sibTrans1D1" presStyleIdx="4" presStyleCnt="5"/>
      <dgm:spPr/>
      <dgm:t>
        <a:bodyPr/>
        <a:lstStyle/>
        <a:p>
          <a:endParaRPr lang="ru-RU"/>
        </a:p>
      </dgm:t>
    </dgm:pt>
    <dgm:pt modelId="{2AF6BF3C-1927-46C6-B336-4D15E5FA0AD0}" type="pres">
      <dgm:prSet presAssocID="{B93C1662-FF98-42FF-89AD-C009FB6203AC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D66F3B43-1DD2-4130-BD8B-18561BD27AD0}" type="pres">
      <dgm:prSet presAssocID="{B1C8B854-973E-45D7-8C3C-EE822D617FFE}" presName="node" presStyleLbl="node1" presStyleIdx="5" presStyleCnt="6" custScaleX="127283" custScaleY="16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50762-249B-451D-9749-D92DF078D50A}" type="presOf" srcId="{71C53AEC-3388-441B-87DC-3B0220BD3D22}" destId="{E367FF66-DA19-4672-B2C3-47F9F2812159}" srcOrd="0" destOrd="0" presId="urn:microsoft.com/office/officeart/2005/8/layout/bProcess3"/>
    <dgm:cxn modelId="{F6EB6738-F111-4813-9271-DE050FEA5E4D}" type="presOf" srcId="{B93C1662-FF98-42FF-89AD-C009FB6203AC}" destId="{2AF6BF3C-1927-46C6-B336-4D15E5FA0AD0}" srcOrd="1" destOrd="0" presId="urn:microsoft.com/office/officeart/2005/8/layout/bProcess3"/>
    <dgm:cxn modelId="{201E3159-614F-4FAD-AE74-77830BAE0499}" srcId="{80872F74-E2FA-4B45-A314-38BD98348244}" destId="{71C53AEC-3388-441B-87DC-3B0220BD3D22}" srcOrd="4" destOrd="0" parTransId="{66C71DCE-C7EB-4A56-873A-857479FDA834}" sibTransId="{B93C1662-FF98-42FF-89AD-C009FB6203AC}"/>
    <dgm:cxn modelId="{3E05AE61-04F8-42A6-AA46-BF652264DC68}" type="presOf" srcId="{C0145455-34A4-47E5-A177-8B12B11CD448}" destId="{FC3C686E-4A44-400B-BB40-CBA89CEEABBC}" srcOrd="0" destOrd="0" presId="urn:microsoft.com/office/officeart/2005/8/layout/bProcess3"/>
    <dgm:cxn modelId="{64475B54-AD00-46CE-AA9C-9FD997903060}" type="presOf" srcId="{85052CA8-6D61-471B-A84D-DF78E75F83D0}" destId="{2A187D36-D84C-45B6-8EBB-093F4D4F9C97}" srcOrd="0" destOrd="0" presId="urn:microsoft.com/office/officeart/2005/8/layout/bProcess3"/>
    <dgm:cxn modelId="{633D6600-5966-424F-8261-41E5A122BBE9}" type="presOf" srcId="{E53A6C45-5BAC-408C-93F6-1DE464CBC97B}" destId="{BECC1C08-6797-4F7E-BBBC-DFF4C415DD7F}" srcOrd="0" destOrd="0" presId="urn:microsoft.com/office/officeart/2005/8/layout/bProcess3"/>
    <dgm:cxn modelId="{24571922-968A-4E29-8896-F76FD814E7CB}" type="presOf" srcId="{50E7B3DC-524F-4251-8A52-EC1153328F30}" destId="{47C3797F-DE51-4746-AB70-30009A44A3CD}" srcOrd="0" destOrd="0" presId="urn:microsoft.com/office/officeart/2005/8/layout/bProcess3"/>
    <dgm:cxn modelId="{1D9B8811-9B0D-4FB0-8799-4BFF0F773CEB}" type="presOf" srcId="{7395AD40-1EC8-44C9-A72D-C9BA09B78023}" destId="{9DC7E01C-CCEE-48ED-8FC6-042A8BE3C759}" srcOrd="0" destOrd="0" presId="urn:microsoft.com/office/officeart/2005/8/layout/bProcess3"/>
    <dgm:cxn modelId="{B0A0563F-DC6F-45E3-BA57-90D401063198}" type="presOf" srcId="{C0145455-34A4-47E5-A177-8B12B11CD448}" destId="{B1576F8E-BA6F-4816-B20B-DBF8705D5F0E}" srcOrd="1" destOrd="0" presId="urn:microsoft.com/office/officeart/2005/8/layout/bProcess3"/>
    <dgm:cxn modelId="{6BA34BF8-C660-4631-9088-5D1A2D70ABC8}" srcId="{80872F74-E2FA-4B45-A314-38BD98348244}" destId="{4AE1A5EC-9CE2-471B-A5C5-C821829E61B8}" srcOrd="1" destOrd="0" parTransId="{4BB07536-13AE-4AE8-B2BD-1FF66A621C2A}" sibTransId="{85052CA8-6D61-471B-A84D-DF78E75F83D0}"/>
    <dgm:cxn modelId="{5650374C-8A04-478A-AC40-429D5533DAD3}" srcId="{80872F74-E2FA-4B45-A314-38BD98348244}" destId="{7395AD40-1EC8-44C9-A72D-C9BA09B78023}" srcOrd="0" destOrd="0" parTransId="{33B82082-9B43-44EB-A184-774608246883}" sibTransId="{50E7B3DC-524F-4251-8A52-EC1153328F30}"/>
    <dgm:cxn modelId="{B9089A6B-4674-469B-BFB0-11D681A544F9}" srcId="{80872F74-E2FA-4B45-A314-38BD98348244}" destId="{56D351F2-5D69-4B01-82FD-2152DF2FF1AD}" srcOrd="2" destOrd="0" parTransId="{4D24996C-8F8C-4A35-B0C4-9540E3D8E2C2}" sibTransId="{C0145455-34A4-47E5-A177-8B12B11CD448}"/>
    <dgm:cxn modelId="{9F35A4EA-2F4B-4926-BC76-E1C18FE62852}" type="presOf" srcId="{56D351F2-5D69-4B01-82FD-2152DF2FF1AD}" destId="{C2EAD84B-0572-401A-9563-84D4D6057B88}" srcOrd="0" destOrd="0" presId="urn:microsoft.com/office/officeart/2005/8/layout/bProcess3"/>
    <dgm:cxn modelId="{AB7C5E04-1F62-4475-BCBE-05959C505028}" srcId="{80872F74-E2FA-4B45-A314-38BD98348244}" destId="{B1C8B854-973E-45D7-8C3C-EE822D617FFE}" srcOrd="5" destOrd="0" parTransId="{10CCA892-4B75-4380-8FC5-6F6403821594}" sibTransId="{F22F71E8-270C-493F-A12C-8B5004F7572B}"/>
    <dgm:cxn modelId="{EE317046-3FAA-4D86-BC6E-961B15D61FC7}" type="presOf" srcId="{80872F74-E2FA-4B45-A314-38BD98348244}" destId="{99F9EB47-0A69-4ABD-BB87-48B82375E5C9}" srcOrd="0" destOrd="0" presId="urn:microsoft.com/office/officeart/2005/8/layout/bProcess3"/>
    <dgm:cxn modelId="{DB3A7C10-7D00-4AB8-85FB-5DC9C931E342}" type="presOf" srcId="{4AE1A5EC-9CE2-471B-A5C5-C821829E61B8}" destId="{F7ECF2B3-57DF-44B2-9E85-AFCA97AE818D}" srcOrd="0" destOrd="0" presId="urn:microsoft.com/office/officeart/2005/8/layout/bProcess3"/>
    <dgm:cxn modelId="{652BFBC6-1615-4D6D-BA32-0B56325FF26B}" type="presOf" srcId="{B93C1662-FF98-42FF-89AD-C009FB6203AC}" destId="{D20BF114-EC70-4E40-819E-D29C187F1543}" srcOrd="0" destOrd="0" presId="urn:microsoft.com/office/officeart/2005/8/layout/bProcess3"/>
    <dgm:cxn modelId="{428C7DC5-1B7F-45BF-BAF5-31AFF6832FAD}" type="presOf" srcId="{85DF19BA-1D64-4E9D-910E-9159783F3F19}" destId="{ADEB24CA-E367-4A5D-9CA7-B54AE357A6B0}" srcOrd="0" destOrd="0" presId="urn:microsoft.com/office/officeart/2005/8/layout/bProcess3"/>
    <dgm:cxn modelId="{CAB12492-FBC0-42A9-B6DC-4F71B8E67302}" type="presOf" srcId="{50E7B3DC-524F-4251-8A52-EC1153328F30}" destId="{F7585923-A0A9-4EA4-B3F5-A67697AD71E9}" srcOrd="1" destOrd="0" presId="urn:microsoft.com/office/officeart/2005/8/layout/bProcess3"/>
    <dgm:cxn modelId="{12E5806F-21B7-4FE5-80E7-8DD0F70ED6E6}" type="presOf" srcId="{85052CA8-6D61-471B-A84D-DF78E75F83D0}" destId="{9AF2E9AD-C991-4738-90D3-B08EB307A7F7}" srcOrd="1" destOrd="0" presId="urn:microsoft.com/office/officeart/2005/8/layout/bProcess3"/>
    <dgm:cxn modelId="{6ADE0686-6292-4CA4-9F99-92AE7B993641}" type="presOf" srcId="{B1C8B854-973E-45D7-8C3C-EE822D617FFE}" destId="{D66F3B43-1DD2-4130-BD8B-18561BD27AD0}" srcOrd="0" destOrd="0" presId="urn:microsoft.com/office/officeart/2005/8/layout/bProcess3"/>
    <dgm:cxn modelId="{D81891C9-A3A4-4845-B62A-D88E4EC95772}" srcId="{80872F74-E2FA-4B45-A314-38BD98348244}" destId="{E53A6C45-5BAC-408C-93F6-1DE464CBC97B}" srcOrd="3" destOrd="0" parTransId="{C6F7A25C-42F9-4723-B28E-677F52BB44CE}" sibTransId="{85DF19BA-1D64-4E9D-910E-9159783F3F19}"/>
    <dgm:cxn modelId="{E4FEB8D5-605D-41D9-9E9A-229DC8737950}" type="presOf" srcId="{85DF19BA-1D64-4E9D-910E-9159783F3F19}" destId="{0A3BD311-77B1-458A-B7E6-31AD6CF20313}" srcOrd="1" destOrd="0" presId="urn:microsoft.com/office/officeart/2005/8/layout/bProcess3"/>
    <dgm:cxn modelId="{316A5B9A-9485-43AC-8A3A-B8EF4C26807F}" type="presParOf" srcId="{99F9EB47-0A69-4ABD-BB87-48B82375E5C9}" destId="{9DC7E01C-CCEE-48ED-8FC6-042A8BE3C759}" srcOrd="0" destOrd="0" presId="urn:microsoft.com/office/officeart/2005/8/layout/bProcess3"/>
    <dgm:cxn modelId="{FF0E5283-9443-472C-82A6-4E7371FC3834}" type="presParOf" srcId="{99F9EB47-0A69-4ABD-BB87-48B82375E5C9}" destId="{47C3797F-DE51-4746-AB70-30009A44A3CD}" srcOrd="1" destOrd="0" presId="urn:microsoft.com/office/officeart/2005/8/layout/bProcess3"/>
    <dgm:cxn modelId="{1C8A61EF-B7CB-4BEA-8DF7-A90A326DACAA}" type="presParOf" srcId="{47C3797F-DE51-4746-AB70-30009A44A3CD}" destId="{F7585923-A0A9-4EA4-B3F5-A67697AD71E9}" srcOrd="0" destOrd="0" presId="urn:microsoft.com/office/officeart/2005/8/layout/bProcess3"/>
    <dgm:cxn modelId="{B5DD5158-5A85-483F-9432-C0813FC62644}" type="presParOf" srcId="{99F9EB47-0A69-4ABD-BB87-48B82375E5C9}" destId="{F7ECF2B3-57DF-44B2-9E85-AFCA97AE818D}" srcOrd="2" destOrd="0" presId="urn:microsoft.com/office/officeart/2005/8/layout/bProcess3"/>
    <dgm:cxn modelId="{DF150676-292A-4B9E-B5A7-24C2AA320F04}" type="presParOf" srcId="{99F9EB47-0A69-4ABD-BB87-48B82375E5C9}" destId="{2A187D36-D84C-45B6-8EBB-093F4D4F9C97}" srcOrd="3" destOrd="0" presId="urn:microsoft.com/office/officeart/2005/8/layout/bProcess3"/>
    <dgm:cxn modelId="{CA493A54-0C85-44FF-A9FE-CD6FBCDDF933}" type="presParOf" srcId="{2A187D36-D84C-45B6-8EBB-093F4D4F9C97}" destId="{9AF2E9AD-C991-4738-90D3-B08EB307A7F7}" srcOrd="0" destOrd="0" presId="urn:microsoft.com/office/officeart/2005/8/layout/bProcess3"/>
    <dgm:cxn modelId="{9ACB815F-6753-4FCD-9032-1EE26D368A22}" type="presParOf" srcId="{99F9EB47-0A69-4ABD-BB87-48B82375E5C9}" destId="{C2EAD84B-0572-401A-9563-84D4D6057B88}" srcOrd="4" destOrd="0" presId="urn:microsoft.com/office/officeart/2005/8/layout/bProcess3"/>
    <dgm:cxn modelId="{BDF23D10-0A48-44E0-83C9-3F6EA268E59F}" type="presParOf" srcId="{99F9EB47-0A69-4ABD-BB87-48B82375E5C9}" destId="{FC3C686E-4A44-400B-BB40-CBA89CEEABBC}" srcOrd="5" destOrd="0" presId="urn:microsoft.com/office/officeart/2005/8/layout/bProcess3"/>
    <dgm:cxn modelId="{AC113BF6-50D4-4130-9234-792602E08C15}" type="presParOf" srcId="{FC3C686E-4A44-400B-BB40-CBA89CEEABBC}" destId="{B1576F8E-BA6F-4816-B20B-DBF8705D5F0E}" srcOrd="0" destOrd="0" presId="urn:microsoft.com/office/officeart/2005/8/layout/bProcess3"/>
    <dgm:cxn modelId="{3AF1B414-C685-43A5-8AD5-CD465DF36EBA}" type="presParOf" srcId="{99F9EB47-0A69-4ABD-BB87-48B82375E5C9}" destId="{BECC1C08-6797-4F7E-BBBC-DFF4C415DD7F}" srcOrd="6" destOrd="0" presId="urn:microsoft.com/office/officeart/2005/8/layout/bProcess3"/>
    <dgm:cxn modelId="{12365829-6863-4765-8251-1F54E803F791}" type="presParOf" srcId="{99F9EB47-0A69-4ABD-BB87-48B82375E5C9}" destId="{ADEB24CA-E367-4A5D-9CA7-B54AE357A6B0}" srcOrd="7" destOrd="0" presId="urn:microsoft.com/office/officeart/2005/8/layout/bProcess3"/>
    <dgm:cxn modelId="{873F7703-57E1-4273-81F7-5A57AC284744}" type="presParOf" srcId="{ADEB24CA-E367-4A5D-9CA7-B54AE357A6B0}" destId="{0A3BD311-77B1-458A-B7E6-31AD6CF20313}" srcOrd="0" destOrd="0" presId="urn:microsoft.com/office/officeart/2005/8/layout/bProcess3"/>
    <dgm:cxn modelId="{72BE29E2-ED77-4D7D-8AAE-BC99B9532E88}" type="presParOf" srcId="{99F9EB47-0A69-4ABD-BB87-48B82375E5C9}" destId="{E367FF66-DA19-4672-B2C3-47F9F2812159}" srcOrd="8" destOrd="0" presId="urn:microsoft.com/office/officeart/2005/8/layout/bProcess3"/>
    <dgm:cxn modelId="{F9A9D3C3-2FD6-4EAB-8AB9-D90B0F561780}" type="presParOf" srcId="{99F9EB47-0A69-4ABD-BB87-48B82375E5C9}" destId="{D20BF114-EC70-4E40-819E-D29C187F1543}" srcOrd="9" destOrd="0" presId="urn:microsoft.com/office/officeart/2005/8/layout/bProcess3"/>
    <dgm:cxn modelId="{C916C3DC-9E1F-4541-A039-88F8016A762D}" type="presParOf" srcId="{D20BF114-EC70-4E40-819E-D29C187F1543}" destId="{2AF6BF3C-1927-46C6-B336-4D15E5FA0AD0}" srcOrd="0" destOrd="0" presId="urn:microsoft.com/office/officeart/2005/8/layout/bProcess3"/>
    <dgm:cxn modelId="{F4F6FB5B-91CF-490B-9964-D1E65E9F6D2A}" type="presParOf" srcId="{99F9EB47-0A69-4ABD-BB87-48B82375E5C9}" destId="{D66F3B43-1DD2-4130-BD8B-18561BD27AD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73E346-AC73-4C0C-A007-D2396374028E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596F1E-0F65-42B3-B935-5E5442C6024E}">
      <dgm:prSet custT="1"/>
      <dgm:spPr/>
      <dgm:t>
        <a:bodyPr/>
        <a:lstStyle/>
        <a:p>
          <a:pPr rtl="0"/>
          <a:r>
            <a:rPr lang="ru-RU" sz="1200" dirty="0" smtClean="0">
              <a:latin typeface="Arial Black" panose="020B0A04020102020204" pitchFamily="34" charset="0"/>
            </a:rPr>
            <a:t>ГЛАВНАЯ СТРАНИЦА САЙТА РОСОБРНАДЗОРА </a:t>
          </a:r>
          <a:r>
            <a:rPr lang="ru-RU" sz="1200" b="1" dirty="0" smtClean="0">
              <a:latin typeface="Arial Black" panose="020B0A04020102020204" pitchFamily="34" charset="0"/>
            </a:rPr>
            <a:t> </a:t>
          </a:r>
          <a:endParaRPr lang="ru-RU" sz="1200" dirty="0">
            <a:latin typeface="Arial Black" panose="020B0A04020102020204" pitchFamily="34" charset="0"/>
          </a:endParaRPr>
        </a:p>
      </dgm:t>
    </dgm:pt>
    <dgm:pt modelId="{C5CB6E4A-D5CF-4DF9-A9FB-44F790340B5F}" type="parTrans" cxnId="{08A41414-ACEB-4356-9091-F43A9F16483D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B76196EC-F905-478B-BCFB-FD43B225FEC4}" type="sibTrans" cxnId="{08A41414-ACEB-4356-9091-F43A9F16483D}">
      <dgm:prSet custT="1"/>
      <dgm:spPr>
        <a:ln w="50800">
          <a:solidFill>
            <a:srgbClr val="C00000"/>
          </a:solidFill>
        </a:ln>
      </dgm:spPr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01B4D0AB-1435-4452-B74F-0180BCF067A7}">
      <dgm:prSet custT="1"/>
      <dgm:spPr/>
      <dgm:t>
        <a:bodyPr/>
        <a:lstStyle/>
        <a:p>
          <a:pPr rtl="0"/>
          <a:r>
            <a:rPr lang="ru-RU" sz="1200" b="1" dirty="0" smtClean="0">
              <a:latin typeface="Arial Black" panose="020B0A04020102020204" pitchFamily="34" charset="0"/>
            </a:rPr>
            <a:t>ПРОФИЛАКТИКА НАРУШЕНИЙ ОБЯЗАТЕЛЬНЫХ ТРЕБОВАНИЙ</a:t>
          </a:r>
          <a:r>
            <a:rPr lang="ru-RU" sz="1200" dirty="0" smtClean="0">
              <a:latin typeface="Arial Black" panose="020B0A04020102020204" pitchFamily="34" charset="0"/>
            </a:rPr>
            <a:t>  </a:t>
          </a:r>
          <a:endParaRPr lang="ru-RU" sz="1200" dirty="0">
            <a:latin typeface="Arial Black" panose="020B0A04020102020204" pitchFamily="34" charset="0"/>
          </a:endParaRPr>
        </a:p>
      </dgm:t>
    </dgm:pt>
    <dgm:pt modelId="{4E9B9921-A0DC-46DE-A476-BBE9A6578FBB}" type="parTrans" cxnId="{A3558919-9E74-4E6A-96D6-761994E60622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9A206E98-C123-459A-8AFA-8590A4929002}" type="sibTrans" cxnId="{A3558919-9E74-4E6A-96D6-761994E60622}">
      <dgm:prSet custT="1"/>
      <dgm:spPr>
        <a:ln w="50800">
          <a:solidFill>
            <a:srgbClr val="92D050"/>
          </a:solidFill>
        </a:ln>
      </dgm:spPr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C1960681-2003-45E8-9698-B9A7A81A64A4}">
      <dgm:prSet custT="1"/>
      <dgm:spPr/>
      <dgm:t>
        <a:bodyPr/>
        <a:lstStyle/>
        <a:p>
          <a:pPr rtl="0"/>
          <a:endParaRPr lang="ru-RU" sz="1200" dirty="0" smtClean="0">
            <a:latin typeface="Arial Black" panose="020B0A04020102020204" pitchFamily="34" charset="0"/>
          </a:endParaRPr>
        </a:p>
        <a:p>
          <a:pPr rtl="0"/>
          <a:endParaRPr lang="ru-RU" sz="1200" dirty="0" smtClean="0">
            <a:latin typeface="Arial Black" panose="020B0A04020102020204" pitchFamily="34" charset="0"/>
          </a:endParaRPr>
        </a:p>
        <a:p>
          <a:pPr rtl="0"/>
          <a:r>
            <a:rPr lang="ru-RU" sz="1200" dirty="0" smtClean="0">
              <a:latin typeface="Arial Black" panose="020B0A04020102020204" pitchFamily="34" charset="0"/>
            </a:rPr>
            <a:t>ОТДЕЛЬНО УКАЗАН КАЖДЫЙ ВИД КОНТРОЛЯ (НАДЗОРА)</a:t>
          </a:r>
        </a:p>
        <a:p>
          <a:pPr rtl="0"/>
          <a:r>
            <a:rPr lang="ru-RU" sz="1200" dirty="0" smtClean="0">
              <a:latin typeface="Arial Black" panose="020B0A04020102020204" pitchFamily="34" charset="0"/>
            </a:rPr>
            <a:t> </a:t>
          </a:r>
          <a:r>
            <a:rPr lang="ru-RU" sz="1200" i="1" dirty="0" smtClean="0">
              <a:latin typeface="Arial Black" panose="020B0A04020102020204" pitchFamily="34" charset="0"/>
            </a:rPr>
            <a:t>(необходимо выбрать интересующий)</a:t>
          </a:r>
        </a:p>
        <a:p>
          <a:pPr rtl="0"/>
          <a:r>
            <a:rPr lang="ru-RU" sz="1200" dirty="0" smtClean="0">
              <a:latin typeface="Arial Black" panose="020B0A04020102020204" pitchFamily="34" charset="0"/>
            </a:rPr>
            <a:t> </a:t>
          </a:r>
          <a:endParaRPr lang="ru-RU" sz="1200" dirty="0">
            <a:latin typeface="Arial Black" panose="020B0A04020102020204" pitchFamily="34" charset="0"/>
          </a:endParaRPr>
        </a:p>
      </dgm:t>
    </dgm:pt>
    <dgm:pt modelId="{79428B2B-6DDD-46FD-A30B-1AE67FBBD871}" type="parTrans" cxnId="{D668620F-BA80-41CD-BC23-289179A36677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B39F1387-8F21-4E2B-9DE9-ADE49B7C4317}" type="sibTrans" cxnId="{D668620F-BA80-41CD-BC23-289179A36677}">
      <dgm:prSet custT="1"/>
      <dgm:spPr>
        <a:ln w="50800">
          <a:solidFill>
            <a:schemeClr val="accent4"/>
          </a:solidFill>
        </a:ln>
      </dgm:spPr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AAA434B8-AEC3-4472-8665-CFFCC3691208}">
      <dgm:prSet custT="1"/>
      <dgm:spPr/>
      <dgm:t>
        <a:bodyPr/>
        <a:lstStyle/>
        <a:p>
          <a:pPr rtl="0"/>
          <a:r>
            <a:rPr lang="ru-RU" sz="1200" dirty="0" smtClean="0">
              <a:latin typeface="Arial Black" panose="020B0A04020102020204" pitchFamily="34" charset="0"/>
            </a:rPr>
            <a:t>ПЕРЕЧЕНЬ ОБЪЕКТОВ КОНТРОЛЯ, УЧИТЫВАЕМЫХ ПРИ ФОРМИРОВАНИИ ЕЖЕГОДНОГО ПЛАНА КОНТРОЛЬНЫХ (НАДЗОРНЫХ) МЕРОПРИЯТИЙ, </a:t>
          </a:r>
          <a:br>
            <a:rPr lang="ru-RU" sz="1200" dirty="0" smtClean="0">
              <a:latin typeface="Arial Black" panose="020B0A04020102020204" pitchFamily="34" charset="0"/>
            </a:rPr>
          </a:br>
          <a:r>
            <a:rPr lang="ru-RU" sz="1200" dirty="0" smtClean="0">
              <a:latin typeface="Arial Black" panose="020B0A04020102020204" pitchFamily="34" charset="0"/>
            </a:rPr>
            <a:t>С УКАЗАНИЕМ КАТЕГОРИИ РИСКА  </a:t>
          </a:r>
          <a:endParaRPr lang="ru-RU" sz="1200" dirty="0">
            <a:latin typeface="Arial Black" panose="020B0A04020102020204" pitchFamily="34" charset="0"/>
          </a:endParaRPr>
        </a:p>
      </dgm:t>
    </dgm:pt>
    <dgm:pt modelId="{767FEEE0-C61C-47DE-9789-4BDE71E8CB5F}" type="parTrans" cxnId="{C5C56889-5536-4909-A211-8C1F2CDED60D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4C30BFA0-4ED2-4B05-BF0A-0620ED2D501F}" type="sibTrans" cxnId="{C5C56889-5536-4909-A211-8C1F2CDED60D}">
      <dgm:prSet custT="1"/>
      <dgm:spPr>
        <a:ln w="50800">
          <a:solidFill>
            <a:schemeClr val="accent5"/>
          </a:solidFill>
        </a:ln>
      </dgm:spPr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CFCFA3FD-D5BD-4259-9336-0847B5EAA8BD}">
      <dgm:prSet custT="1"/>
      <dgm:spPr/>
      <dgm:t>
        <a:bodyPr/>
        <a:lstStyle/>
        <a:p>
          <a:pPr rtl="0"/>
          <a:r>
            <a:rPr lang="ru-RU" sz="1200" dirty="0" smtClean="0">
              <a:latin typeface="Arial Black" panose="020B0A04020102020204" pitchFamily="34" charset="0"/>
            </a:rPr>
            <a:t>ПЕРЕЧЕНЬ ОБЪЕКТОВ КОНТРОЛЯ (НАДЗОРА), ОТНЕСЕННЫХ К КАТЕГОРИЯМ РИСКА </a:t>
          </a:r>
        </a:p>
        <a:p>
          <a:pPr rtl="0"/>
          <a:r>
            <a:rPr lang="ru-RU" sz="1200" dirty="0" smtClean="0">
              <a:latin typeface="Arial Black" panose="020B0A04020102020204" pitchFamily="34" charset="0"/>
            </a:rPr>
            <a:t> </a:t>
          </a:r>
          <a:r>
            <a:rPr lang="ru-RU" sz="1200" i="1" dirty="0" smtClean="0">
              <a:latin typeface="Arial Black" panose="020B0A04020102020204" pitchFamily="34" charset="0"/>
            </a:rPr>
            <a:t>(с наименованием выбранного вида контроля (надзора)) </a:t>
          </a:r>
          <a:endParaRPr lang="ru-RU" sz="1200" i="1" dirty="0">
            <a:latin typeface="Arial Black" panose="020B0A04020102020204" pitchFamily="34" charset="0"/>
          </a:endParaRPr>
        </a:p>
      </dgm:t>
    </dgm:pt>
    <dgm:pt modelId="{57C91106-DDE8-4F49-862A-013C2647B350}" type="parTrans" cxnId="{EA026906-1410-4189-9BBE-66AC5C3ACB54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09661238-D652-4D70-BBB9-E7C3C64CC4BA}" type="sibTrans" cxnId="{EA026906-1410-4189-9BBE-66AC5C3ACB54}">
      <dgm:prSet custT="1"/>
      <dgm:spPr>
        <a:ln>
          <a:noFill/>
        </a:ln>
      </dgm:spPr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68DA4D5F-D7D2-410A-A874-769FF995D493}">
      <dgm:prSet custT="1"/>
      <dgm:spPr/>
      <dgm:t>
        <a:bodyPr/>
        <a:lstStyle/>
        <a:p>
          <a:pPr rtl="0"/>
          <a:r>
            <a:rPr lang="ru-RU" sz="1100" dirty="0" smtClean="0">
              <a:latin typeface="Arial Black" panose="020B0A04020102020204" pitchFamily="34" charset="0"/>
            </a:rPr>
            <a:t>Ссылки:</a:t>
          </a:r>
        </a:p>
        <a:p>
          <a:pPr rtl="0"/>
          <a:r>
            <a:rPr lang="ru-RU" sz="1100" dirty="0" smtClean="0">
              <a:latin typeface="Arial Black" panose="020B0A04020102020204" pitchFamily="34" charset="0"/>
            </a:rPr>
            <a:t>1) в части ФГК(Н) в сфере образования</a:t>
          </a:r>
          <a:r>
            <a:rPr lang="ru-RU" sz="1050" dirty="0" smtClean="0">
              <a:latin typeface="Arial Black" panose="020B0A04020102020204" pitchFamily="34" charset="0"/>
            </a:rPr>
            <a:t> - </a:t>
          </a:r>
          <a:r>
            <a:rPr lang="en-US" sz="900" dirty="0" smtClean="0">
              <a:latin typeface="Arial Black" panose="020B0A04020102020204" pitchFamily="34" charset="0"/>
              <a:hlinkClick xmlns:r="http://schemas.openxmlformats.org/officeDocument/2006/relationships" r:id="rId1"/>
            </a:rPr>
            <a:t>https://obrnadzor.gov.ru/perechen-obektov-federalnogo-gosudarstvennogo-kontrolyanadzora-v-sfere-obrazovaniya-otnesennyh-k-kategoriyam-riska</a:t>
          </a:r>
          <a:r>
            <a:rPr lang="en-US" sz="1050" dirty="0" smtClean="0">
              <a:latin typeface="Arial Black" panose="020B0A04020102020204" pitchFamily="34" charset="0"/>
              <a:hlinkClick xmlns:r="http://schemas.openxmlformats.org/officeDocument/2006/relationships" r:id="rId1"/>
            </a:rPr>
            <a:t>/</a:t>
          </a:r>
          <a:endParaRPr lang="ru-RU" sz="1050" dirty="0" smtClean="0">
            <a:latin typeface="Arial Black" panose="020B0A04020102020204" pitchFamily="34" charset="0"/>
          </a:endParaRPr>
        </a:p>
        <a:p>
          <a:pPr rtl="0"/>
          <a:r>
            <a:rPr lang="ru-RU" sz="1100" dirty="0" smtClean="0">
              <a:latin typeface="Arial Black" panose="020B0A04020102020204" pitchFamily="34" charset="0"/>
            </a:rPr>
            <a:t>2) в части ФГК(Н) по защите детей - </a:t>
          </a:r>
          <a:r>
            <a:rPr lang="en-US" sz="900" dirty="0" smtClean="0">
              <a:latin typeface="Arial Black" panose="020B0A04020102020204" pitchFamily="34" charset="0"/>
              <a:hlinkClick xmlns:r="http://schemas.openxmlformats.org/officeDocument/2006/relationships" r:id="rId2"/>
            </a:rPr>
            <a:t>https://obrnadzor.gov.ru/perechen-obektov-federalnogo-gosudarstvennogo-kontrolyanadzora-za-soblyudeniem-zakonodatelstva-rossijskoj-federaczii-o-zashhite-detej-otinformaczii-prichinyayushhej-vred-ih-zdorovyu-i-ili-razviti/</a:t>
          </a:r>
          <a:r>
            <a:rPr lang="ru-RU" sz="900" dirty="0" smtClean="0">
              <a:latin typeface="Arial Black" panose="020B0A04020102020204" pitchFamily="34" charset="0"/>
            </a:rPr>
            <a:t> </a:t>
          </a:r>
        </a:p>
        <a:p>
          <a:pPr rtl="0"/>
          <a:r>
            <a:rPr lang="ru-RU" sz="1100" dirty="0" smtClean="0">
              <a:latin typeface="Arial Black" panose="020B0A04020102020204" pitchFamily="34" charset="0"/>
            </a:rPr>
            <a:t>3) в части ФГК(Н) по экзамену для иностранных граждан – </a:t>
          </a:r>
        </a:p>
        <a:p>
          <a:pPr rtl="0"/>
          <a:r>
            <a:rPr lang="en-US" sz="900" dirty="0" smtClean="0">
              <a:latin typeface="Arial Black" panose="020B0A04020102020204" pitchFamily="34" charset="0"/>
              <a:hlinkClick xmlns:r="http://schemas.openxmlformats.org/officeDocument/2006/relationships" r:id="rId3"/>
            </a:rPr>
            <a:t>https://obrnadzor.gov.ru/perechen-obektov-federalnogo-gosudarstvennogo-kontrolya-nadzora-za-soblyudeniem-obyazatelnyh-trebovanij-k-provedeniyu-ekzamena-po-russkomu-yazyku-kak-inostrannomu-istorii-rossii-i-osnovam-zakonodat/</a:t>
          </a:r>
          <a:r>
            <a:rPr lang="ru-RU" sz="900" dirty="0" smtClean="0">
              <a:latin typeface="Arial Black" panose="020B0A04020102020204" pitchFamily="34" charset="0"/>
            </a:rPr>
            <a:t>    </a:t>
          </a:r>
          <a:endParaRPr lang="ru-RU" sz="900" dirty="0">
            <a:latin typeface="Arial Black" panose="020B0A04020102020204" pitchFamily="34" charset="0"/>
          </a:endParaRPr>
        </a:p>
      </dgm:t>
    </dgm:pt>
    <dgm:pt modelId="{2500CC2A-989A-47FD-9C54-38CB20B51943}" type="parTrans" cxnId="{7FA3EFE3-21B2-4265-8A22-4625ED057CFE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EB1B46E6-95B2-4471-AABD-726F77F6019A}" type="sibTrans" cxnId="{7FA3EFE3-21B2-4265-8A22-4625ED057CFE}">
      <dgm:prSet/>
      <dgm:spPr/>
      <dgm:t>
        <a:bodyPr/>
        <a:lstStyle/>
        <a:p>
          <a:endParaRPr lang="ru-RU" sz="1200">
            <a:latin typeface="Arial Black" panose="020B0A04020102020204" pitchFamily="34" charset="0"/>
          </a:endParaRPr>
        </a:p>
      </dgm:t>
    </dgm:pt>
    <dgm:pt modelId="{667832F7-3827-449A-A903-CFCDFDCAA158}" type="pres">
      <dgm:prSet presAssocID="{0E73E346-AC73-4C0C-A007-D239637402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B0A5F-5004-484E-BD92-968959AC78E7}" type="pres">
      <dgm:prSet presAssocID="{FD596F1E-0F65-42B3-B935-5E5442C602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B2FE0-29D3-4D2C-AD3D-401F751D8495}" type="pres">
      <dgm:prSet presAssocID="{B76196EC-F905-478B-BCFB-FD43B225FEC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AD3A46E-2F68-4744-BF57-3DDA6DECCD2D}" type="pres">
      <dgm:prSet presAssocID="{B76196EC-F905-478B-BCFB-FD43B225FEC4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3B099C96-10B2-4C20-A6A3-A964275D39C9}" type="pres">
      <dgm:prSet presAssocID="{01B4D0AB-1435-4452-B74F-0180BCF067A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A2018-17BA-41DC-BE31-1E47CD95C956}" type="pres">
      <dgm:prSet presAssocID="{9A206E98-C123-459A-8AFA-8590A492900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4201DCA-CE49-435F-8C5F-2889790106F5}" type="pres">
      <dgm:prSet presAssocID="{9A206E98-C123-459A-8AFA-8590A4929002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C62F14D7-9BCB-42DC-90DA-DCD64D220AA2}" type="pres">
      <dgm:prSet presAssocID="{C1960681-2003-45E8-9698-B9A7A81A64A4}" presName="node" presStyleLbl="node1" presStyleIdx="2" presStyleCnt="6" custLinFactNeighborX="-512" custLinFactNeighborY="-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0EE0-F7A6-4098-8FA9-D7F6BC5D0B9A}" type="pres">
      <dgm:prSet presAssocID="{B39F1387-8F21-4E2B-9DE9-ADE49B7C431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37AB9C2-7BF6-43C6-A244-2E888C9BB35C}" type="pres">
      <dgm:prSet presAssocID="{B39F1387-8F21-4E2B-9DE9-ADE49B7C4317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76A755A8-F18E-4707-AED2-F15EEBCEA934}" type="pres">
      <dgm:prSet presAssocID="{AAA434B8-AEC3-4472-8665-CFFCC3691208}" presName="node" presStyleLbl="node1" presStyleIdx="3" presStyleCnt="6" custScaleX="106964" custScaleY="125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5ABCE-0BEC-498D-8E9B-EFDA2B5F12DE}" type="pres">
      <dgm:prSet presAssocID="{4C30BFA0-4ED2-4B05-BF0A-0620ED2D501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C902168-8AFA-49E7-9D93-25854B44A110}" type="pres">
      <dgm:prSet presAssocID="{4C30BFA0-4ED2-4B05-BF0A-0620ED2D501F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AA9C0465-569C-4047-8710-148C9B32D725}" type="pres">
      <dgm:prSet presAssocID="{CFCFA3FD-D5BD-4259-9336-0847B5EAA8BD}" presName="node" presStyleLbl="node1" presStyleIdx="4" presStyleCnt="6" custScaleX="104929" custScaleY="125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E4E6B-EFA5-4E47-B529-4037E6FD44E1}" type="pres">
      <dgm:prSet presAssocID="{09661238-D652-4D70-BBB9-E7C3C64CC4BA}" presName="sibTrans" presStyleLbl="sibTrans1D1" presStyleIdx="4" presStyleCnt="5"/>
      <dgm:spPr/>
      <dgm:t>
        <a:bodyPr/>
        <a:lstStyle/>
        <a:p>
          <a:endParaRPr lang="ru-RU"/>
        </a:p>
      </dgm:t>
    </dgm:pt>
    <dgm:pt modelId="{3440E0D8-FAE5-4A40-99D7-4CB8742079C2}" type="pres">
      <dgm:prSet presAssocID="{09661238-D652-4D70-BBB9-E7C3C64CC4BA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EE8AE8FF-38E6-440F-A003-20B8818D7B5D}" type="pres">
      <dgm:prSet presAssocID="{68DA4D5F-D7D2-410A-A874-769FF995D493}" presName="node" presStyleLbl="node1" presStyleIdx="5" presStyleCnt="6" custScaleX="149584" custScaleY="168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B2325A-A105-4D48-8618-80B8B564F90E}" type="presOf" srcId="{B76196EC-F905-478B-BCFB-FD43B225FEC4}" destId="{20EB2FE0-29D3-4D2C-AD3D-401F751D8495}" srcOrd="0" destOrd="0" presId="urn:microsoft.com/office/officeart/2005/8/layout/bProcess3"/>
    <dgm:cxn modelId="{C5C56889-5536-4909-A211-8C1F2CDED60D}" srcId="{0E73E346-AC73-4C0C-A007-D2396374028E}" destId="{AAA434B8-AEC3-4472-8665-CFFCC3691208}" srcOrd="3" destOrd="0" parTransId="{767FEEE0-C61C-47DE-9789-4BDE71E8CB5F}" sibTransId="{4C30BFA0-4ED2-4B05-BF0A-0620ED2D501F}"/>
    <dgm:cxn modelId="{109E1D73-F73B-4C73-A732-48379575BE2A}" type="presOf" srcId="{9A206E98-C123-459A-8AFA-8590A4929002}" destId="{85CA2018-17BA-41DC-BE31-1E47CD95C956}" srcOrd="0" destOrd="0" presId="urn:microsoft.com/office/officeart/2005/8/layout/bProcess3"/>
    <dgm:cxn modelId="{F2E9EEEC-2BC9-4428-B160-BABB82F43F29}" type="presOf" srcId="{09661238-D652-4D70-BBB9-E7C3C64CC4BA}" destId="{704E4E6B-EFA5-4E47-B529-4037E6FD44E1}" srcOrd="0" destOrd="0" presId="urn:microsoft.com/office/officeart/2005/8/layout/bProcess3"/>
    <dgm:cxn modelId="{08A41414-ACEB-4356-9091-F43A9F16483D}" srcId="{0E73E346-AC73-4C0C-A007-D2396374028E}" destId="{FD596F1E-0F65-42B3-B935-5E5442C6024E}" srcOrd="0" destOrd="0" parTransId="{C5CB6E4A-D5CF-4DF9-A9FB-44F790340B5F}" sibTransId="{B76196EC-F905-478B-BCFB-FD43B225FEC4}"/>
    <dgm:cxn modelId="{2157C3BF-315D-4E8E-9920-3B964AD480AF}" type="presOf" srcId="{4C30BFA0-4ED2-4B05-BF0A-0620ED2D501F}" destId="{0C902168-8AFA-49E7-9D93-25854B44A110}" srcOrd="1" destOrd="0" presId="urn:microsoft.com/office/officeart/2005/8/layout/bProcess3"/>
    <dgm:cxn modelId="{E1441F66-FD2E-4779-B64A-35DE776A8CF8}" type="presOf" srcId="{CFCFA3FD-D5BD-4259-9336-0847B5EAA8BD}" destId="{AA9C0465-569C-4047-8710-148C9B32D725}" srcOrd="0" destOrd="0" presId="urn:microsoft.com/office/officeart/2005/8/layout/bProcess3"/>
    <dgm:cxn modelId="{C84178B3-1F97-4E56-9509-DD6913C17429}" type="presOf" srcId="{AAA434B8-AEC3-4472-8665-CFFCC3691208}" destId="{76A755A8-F18E-4707-AED2-F15EEBCEA934}" srcOrd="0" destOrd="0" presId="urn:microsoft.com/office/officeart/2005/8/layout/bProcess3"/>
    <dgm:cxn modelId="{35B1D64D-0449-4F0E-BC93-64B412C9CF37}" type="presOf" srcId="{FD596F1E-0F65-42B3-B935-5E5442C6024E}" destId="{6C8B0A5F-5004-484E-BD92-968959AC78E7}" srcOrd="0" destOrd="0" presId="urn:microsoft.com/office/officeart/2005/8/layout/bProcess3"/>
    <dgm:cxn modelId="{E0FC6EA4-4DE5-41F6-ABF9-A207A33DFB7B}" type="presOf" srcId="{B39F1387-8F21-4E2B-9DE9-ADE49B7C4317}" destId="{3D680EE0-F7A6-4098-8FA9-D7F6BC5D0B9A}" srcOrd="0" destOrd="0" presId="urn:microsoft.com/office/officeart/2005/8/layout/bProcess3"/>
    <dgm:cxn modelId="{CEE91E44-6D4A-4174-9E2D-0B6B2CEA273F}" type="presOf" srcId="{4C30BFA0-4ED2-4B05-BF0A-0620ED2D501F}" destId="{C405ABCE-0BEC-498D-8E9B-EFDA2B5F12DE}" srcOrd="0" destOrd="0" presId="urn:microsoft.com/office/officeart/2005/8/layout/bProcess3"/>
    <dgm:cxn modelId="{D4286C62-BD94-4D49-AB57-BF9912B70EBF}" type="presOf" srcId="{C1960681-2003-45E8-9698-B9A7A81A64A4}" destId="{C62F14D7-9BCB-42DC-90DA-DCD64D220AA2}" srcOrd="0" destOrd="0" presId="urn:microsoft.com/office/officeart/2005/8/layout/bProcess3"/>
    <dgm:cxn modelId="{E47A22E0-0F7B-43B4-8764-1290C648C3B5}" type="presOf" srcId="{0E73E346-AC73-4C0C-A007-D2396374028E}" destId="{667832F7-3827-449A-A903-CFCDFDCAA158}" srcOrd="0" destOrd="0" presId="urn:microsoft.com/office/officeart/2005/8/layout/bProcess3"/>
    <dgm:cxn modelId="{0E61C7C0-39E3-4650-8A49-82215BF5AC8D}" type="presOf" srcId="{B76196EC-F905-478B-BCFB-FD43B225FEC4}" destId="{BAD3A46E-2F68-4744-BF57-3DDA6DECCD2D}" srcOrd="1" destOrd="0" presId="urn:microsoft.com/office/officeart/2005/8/layout/bProcess3"/>
    <dgm:cxn modelId="{D668620F-BA80-41CD-BC23-289179A36677}" srcId="{0E73E346-AC73-4C0C-A007-D2396374028E}" destId="{C1960681-2003-45E8-9698-B9A7A81A64A4}" srcOrd="2" destOrd="0" parTransId="{79428B2B-6DDD-46FD-A30B-1AE67FBBD871}" sibTransId="{B39F1387-8F21-4E2B-9DE9-ADE49B7C4317}"/>
    <dgm:cxn modelId="{F2D81DA9-3D0D-4B7C-9D85-98EB42CB8B6D}" type="presOf" srcId="{9A206E98-C123-459A-8AFA-8590A4929002}" destId="{E4201DCA-CE49-435F-8C5F-2889790106F5}" srcOrd="1" destOrd="0" presId="urn:microsoft.com/office/officeart/2005/8/layout/bProcess3"/>
    <dgm:cxn modelId="{7FA3EFE3-21B2-4265-8A22-4625ED057CFE}" srcId="{0E73E346-AC73-4C0C-A007-D2396374028E}" destId="{68DA4D5F-D7D2-410A-A874-769FF995D493}" srcOrd="5" destOrd="0" parTransId="{2500CC2A-989A-47FD-9C54-38CB20B51943}" sibTransId="{EB1B46E6-95B2-4471-AABD-726F77F6019A}"/>
    <dgm:cxn modelId="{246E9B3D-82C1-4D2C-9F41-97FF9848D07F}" type="presOf" srcId="{68DA4D5F-D7D2-410A-A874-769FF995D493}" destId="{EE8AE8FF-38E6-440F-A003-20B8818D7B5D}" srcOrd="0" destOrd="0" presId="urn:microsoft.com/office/officeart/2005/8/layout/bProcess3"/>
    <dgm:cxn modelId="{A3558919-9E74-4E6A-96D6-761994E60622}" srcId="{0E73E346-AC73-4C0C-A007-D2396374028E}" destId="{01B4D0AB-1435-4452-B74F-0180BCF067A7}" srcOrd="1" destOrd="0" parTransId="{4E9B9921-A0DC-46DE-A476-BBE9A6578FBB}" sibTransId="{9A206E98-C123-459A-8AFA-8590A4929002}"/>
    <dgm:cxn modelId="{E97EA0D1-B78B-4464-A528-2D50FD5D27C1}" type="presOf" srcId="{09661238-D652-4D70-BBB9-E7C3C64CC4BA}" destId="{3440E0D8-FAE5-4A40-99D7-4CB8742079C2}" srcOrd="1" destOrd="0" presId="urn:microsoft.com/office/officeart/2005/8/layout/bProcess3"/>
    <dgm:cxn modelId="{EA026906-1410-4189-9BBE-66AC5C3ACB54}" srcId="{0E73E346-AC73-4C0C-A007-D2396374028E}" destId="{CFCFA3FD-D5BD-4259-9336-0847B5EAA8BD}" srcOrd="4" destOrd="0" parTransId="{57C91106-DDE8-4F49-862A-013C2647B350}" sibTransId="{09661238-D652-4D70-BBB9-E7C3C64CC4BA}"/>
    <dgm:cxn modelId="{C9DF0829-29F0-4BF1-B52D-14AF21383AA2}" type="presOf" srcId="{B39F1387-8F21-4E2B-9DE9-ADE49B7C4317}" destId="{937AB9C2-7BF6-43C6-A244-2E888C9BB35C}" srcOrd="1" destOrd="0" presId="urn:microsoft.com/office/officeart/2005/8/layout/bProcess3"/>
    <dgm:cxn modelId="{5DED3319-F085-4361-BB8D-8AAAB0F1BBB8}" type="presOf" srcId="{01B4D0AB-1435-4452-B74F-0180BCF067A7}" destId="{3B099C96-10B2-4C20-A6A3-A964275D39C9}" srcOrd="0" destOrd="0" presId="urn:microsoft.com/office/officeart/2005/8/layout/bProcess3"/>
    <dgm:cxn modelId="{AAF7DFDA-BAD5-495E-9962-8B19EAC3A62F}" type="presParOf" srcId="{667832F7-3827-449A-A903-CFCDFDCAA158}" destId="{6C8B0A5F-5004-484E-BD92-968959AC78E7}" srcOrd="0" destOrd="0" presId="urn:microsoft.com/office/officeart/2005/8/layout/bProcess3"/>
    <dgm:cxn modelId="{7571715E-A015-427C-BA6C-F30114422698}" type="presParOf" srcId="{667832F7-3827-449A-A903-CFCDFDCAA158}" destId="{20EB2FE0-29D3-4D2C-AD3D-401F751D8495}" srcOrd="1" destOrd="0" presId="urn:microsoft.com/office/officeart/2005/8/layout/bProcess3"/>
    <dgm:cxn modelId="{6883C0BE-923C-41C1-B454-8C78646771C5}" type="presParOf" srcId="{20EB2FE0-29D3-4D2C-AD3D-401F751D8495}" destId="{BAD3A46E-2F68-4744-BF57-3DDA6DECCD2D}" srcOrd="0" destOrd="0" presId="urn:microsoft.com/office/officeart/2005/8/layout/bProcess3"/>
    <dgm:cxn modelId="{A4BA23D1-0388-480D-9A79-2AF1EC2F3EE4}" type="presParOf" srcId="{667832F7-3827-449A-A903-CFCDFDCAA158}" destId="{3B099C96-10B2-4C20-A6A3-A964275D39C9}" srcOrd="2" destOrd="0" presId="urn:microsoft.com/office/officeart/2005/8/layout/bProcess3"/>
    <dgm:cxn modelId="{75B821E9-2868-459F-A959-CF28E18A3B40}" type="presParOf" srcId="{667832F7-3827-449A-A903-CFCDFDCAA158}" destId="{85CA2018-17BA-41DC-BE31-1E47CD95C956}" srcOrd="3" destOrd="0" presId="urn:microsoft.com/office/officeart/2005/8/layout/bProcess3"/>
    <dgm:cxn modelId="{7A58D9D0-2888-4A26-B841-67853C7C7362}" type="presParOf" srcId="{85CA2018-17BA-41DC-BE31-1E47CD95C956}" destId="{E4201DCA-CE49-435F-8C5F-2889790106F5}" srcOrd="0" destOrd="0" presId="urn:microsoft.com/office/officeart/2005/8/layout/bProcess3"/>
    <dgm:cxn modelId="{54D6CA6B-28CB-477D-9A3C-95084B13A488}" type="presParOf" srcId="{667832F7-3827-449A-A903-CFCDFDCAA158}" destId="{C62F14D7-9BCB-42DC-90DA-DCD64D220AA2}" srcOrd="4" destOrd="0" presId="urn:microsoft.com/office/officeart/2005/8/layout/bProcess3"/>
    <dgm:cxn modelId="{E652F1B2-FE1E-427C-AADC-C7998176FAC4}" type="presParOf" srcId="{667832F7-3827-449A-A903-CFCDFDCAA158}" destId="{3D680EE0-F7A6-4098-8FA9-D7F6BC5D0B9A}" srcOrd="5" destOrd="0" presId="urn:microsoft.com/office/officeart/2005/8/layout/bProcess3"/>
    <dgm:cxn modelId="{784E4C5C-71E0-4916-8F69-C41856FF3B25}" type="presParOf" srcId="{3D680EE0-F7A6-4098-8FA9-D7F6BC5D0B9A}" destId="{937AB9C2-7BF6-43C6-A244-2E888C9BB35C}" srcOrd="0" destOrd="0" presId="urn:microsoft.com/office/officeart/2005/8/layout/bProcess3"/>
    <dgm:cxn modelId="{ACC2F226-CFC0-4E6E-802C-965742AF8F70}" type="presParOf" srcId="{667832F7-3827-449A-A903-CFCDFDCAA158}" destId="{76A755A8-F18E-4707-AED2-F15EEBCEA934}" srcOrd="6" destOrd="0" presId="urn:microsoft.com/office/officeart/2005/8/layout/bProcess3"/>
    <dgm:cxn modelId="{824FBBF0-7015-46BF-93D6-C43755829CF6}" type="presParOf" srcId="{667832F7-3827-449A-A903-CFCDFDCAA158}" destId="{C405ABCE-0BEC-498D-8E9B-EFDA2B5F12DE}" srcOrd="7" destOrd="0" presId="urn:microsoft.com/office/officeart/2005/8/layout/bProcess3"/>
    <dgm:cxn modelId="{01ECB150-3BFE-441B-B2A1-D573DC8782AA}" type="presParOf" srcId="{C405ABCE-0BEC-498D-8E9B-EFDA2B5F12DE}" destId="{0C902168-8AFA-49E7-9D93-25854B44A110}" srcOrd="0" destOrd="0" presId="urn:microsoft.com/office/officeart/2005/8/layout/bProcess3"/>
    <dgm:cxn modelId="{CC5BEDD1-9D75-4A03-BB72-D9BDF7D06F1F}" type="presParOf" srcId="{667832F7-3827-449A-A903-CFCDFDCAA158}" destId="{AA9C0465-569C-4047-8710-148C9B32D725}" srcOrd="8" destOrd="0" presId="urn:microsoft.com/office/officeart/2005/8/layout/bProcess3"/>
    <dgm:cxn modelId="{7C37E282-19A4-4A63-AF29-A10C4E464B82}" type="presParOf" srcId="{667832F7-3827-449A-A903-CFCDFDCAA158}" destId="{704E4E6B-EFA5-4E47-B529-4037E6FD44E1}" srcOrd="9" destOrd="0" presId="urn:microsoft.com/office/officeart/2005/8/layout/bProcess3"/>
    <dgm:cxn modelId="{64D5C9CB-5795-402C-AD31-98F57620E4F5}" type="presParOf" srcId="{704E4E6B-EFA5-4E47-B529-4037E6FD44E1}" destId="{3440E0D8-FAE5-4A40-99D7-4CB8742079C2}" srcOrd="0" destOrd="0" presId="urn:microsoft.com/office/officeart/2005/8/layout/bProcess3"/>
    <dgm:cxn modelId="{C684C1BD-9F80-4B8C-B76D-8AFE19C0BF19}" type="presParOf" srcId="{667832F7-3827-449A-A903-CFCDFDCAA158}" destId="{EE8AE8FF-38E6-440F-A003-20B8818D7B5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A78E18-9680-402D-BE93-EE93B7FD37E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0D8998-AD98-4735-ADF0-49EF7F850AF1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 целях снижения рисков причинения вреда (ущерба) охраняемым законом ценностям и оптимизации проведения КНМ 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Рособрнадзором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утверждены проверочные листы: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D693D-5D88-4143-A4CB-E731708C2AA9}" type="parTrans" cxnId="{88E4E673-DF6B-4910-B246-FC7B1B2B71DF}">
      <dgm:prSet/>
      <dgm:spPr/>
      <dgm:t>
        <a:bodyPr/>
        <a:lstStyle/>
        <a:p>
          <a:endParaRPr lang="ru-RU"/>
        </a:p>
      </dgm:t>
    </dgm:pt>
    <dgm:pt modelId="{0175577C-17F7-42CB-8A64-5EC90B36E005}" type="sibTrans" cxnId="{88E4E673-DF6B-4910-B246-FC7B1B2B71DF}">
      <dgm:prSet/>
      <dgm:spPr/>
      <dgm:t>
        <a:bodyPr/>
        <a:lstStyle/>
        <a:p>
          <a:endParaRPr lang="ru-RU"/>
        </a:p>
      </dgm:t>
    </dgm:pt>
    <dgm:pt modelId="{B0E1544B-8ABE-4E58-8FB0-F3D1C44EC02F}">
      <dgm:prSet phldrT="[Текст]" custT="1"/>
      <dgm:spPr/>
      <dgm:t>
        <a:bodyPr/>
        <a:lstStyle/>
        <a:p>
          <a:pPr algn="ctr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Приказ 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Рособрнадзора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b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29.11.2021 № 1533 </a:t>
          </a:r>
          <a:b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«Об утверждении форм проверочных листов, используемых при осуществлении федерального государственного контроля (надзора) в сфере образования» </a:t>
          </a:r>
          <a:endParaRPr lang="ru-RU" sz="1600" dirty="0"/>
        </a:p>
      </dgm:t>
    </dgm:pt>
    <dgm:pt modelId="{5FB959E4-057D-4D0E-8298-0CBE41619F78}" type="parTrans" cxnId="{954704EB-8801-4423-A731-B0648538419F}">
      <dgm:prSet/>
      <dgm:spPr/>
      <dgm:t>
        <a:bodyPr/>
        <a:lstStyle/>
        <a:p>
          <a:endParaRPr lang="ru-RU"/>
        </a:p>
      </dgm:t>
    </dgm:pt>
    <dgm:pt modelId="{AE63B86D-5801-4998-944C-D45D98FDD89A}" type="sibTrans" cxnId="{954704EB-8801-4423-A731-B0648538419F}">
      <dgm:prSet/>
      <dgm:spPr/>
      <dgm:t>
        <a:bodyPr/>
        <a:lstStyle/>
        <a:p>
          <a:endParaRPr lang="ru-RU"/>
        </a:p>
      </dgm:t>
    </dgm:pt>
    <dgm:pt modelId="{04F7584C-33B5-4FDE-8C94-AF957B344472}">
      <dgm:prSet phldrT="[Текст]"/>
      <dgm:spPr/>
      <dgm:t>
        <a:bodyPr/>
        <a:lstStyle/>
        <a:p>
          <a:endParaRPr lang="ru-RU" dirty="0"/>
        </a:p>
      </dgm:t>
    </dgm:pt>
    <dgm:pt modelId="{00490888-C9CC-4D61-A919-DA4B57C3AAD1}" type="parTrans" cxnId="{4E5358A3-59B6-4C34-A7C5-B358CE1A1A02}">
      <dgm:prSet/>
      <dgm:spPr/>
      <dgm:t>
        <a:bodyPr/>
        <a:lstStyle/>
        <a:p>
          <a:endParaRPr lang="ru-RU"/>
        </a:p>
      </dgm:t>
    </dgm:pt>
    <dgm:pt modelId="{343AF5E0-FEE9-4280-9D7C-EE5DCDE71F43}" type="sibTrans" cxnId="{4E5358A3-59B6-4C34-A7C5-B358CE1A1A02}">
      <dgm:prSet/>
      <dgm:spPr/>
      <dgm:t>
        <a:bodyPr/>
        <a:lstStyle/>
        <a:p>
          <a:endParaRPr lang="ru-RU"/>
        </a:p>
      </dgm:t>
    </dgm:pt>
    <dgm:pt modelId="{0FA1643E-EA82-4B79-B069-A27702C01CFF}">
      <dgm:prSet phldrT="[Текст]" custT="1"/>
      <dgm:spPr/>
      <dgm:t>
        <a:bodyPr/>
        <a:lstStyle/>
        <a:p>
          <a:pPr algn="ctr"/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Приказ </a:t>
          </a:r>
          <a:r>
            <a:rPr lang="ru-RU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Рособрнадзора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b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12.11.2021 № 1467 </a:t>
          </a:r>
          <a:b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«Об утверждении формы проверочного листа, используемого при осуществлении федерального государственного контроля (надзора) за соблюдением законодательства Российской Федерации о защите детей от информации, причиняющей вред их здоровью и (или) развитию» </a:t>
          </a:r>
          <a:endParaRPr lang="ru-RU" sz="1400" dirty="0"/>
        </a:p>
      </dgm:t>
    </dgm:pt>
    <dgm:pt modelId="{C26963E0-C7DC-494E-945E-C271254DEA55}" type="parTrans" cxnId="{1DA3C665-26B8-4E84-96C7-2CD1B3231089}">
      <dgm:prSet/>
      <dgm:spPr/>
      <dgm:t>
        <a:bodyPr/>
        <a:lstStyle/>
        <a:p>
          <a:endParaRPr lang="ru-RU"/>
        </a:p>
      </dgm:t>
    </dgm:pt>
    <dgm:pt modelId="{1DDC1090-C9C1-4806-983C-C4B8B5534F96}" type="sibTrans" cxnId="{1DA3C665-26B8-4E84-96C7-2CD1B3231089}">
      <dgm:prSet/>
      <dgm:spPr/>
      <dgm:t>
        <a:bodyPr/>
        <a:lstStyle/>
        <a:p>
          <a:endParaRPr lang="ru-RU"/>
        </a:p>
      </dgm:t>
    </dgm:pt>
    <dgm:pt modelId="{F07968AE-E4CE-444F-A062-A91992759D9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86638AC-6A9E-499F-8AFD-1F78DF915109}" type="parTrans" cxnId="{CD6F527D-BF73-4B92-9AF9-986071E374B4}">
      <dgm:prSet/>
      <dgm:spPr/>
      <dgm:t>
        <a:bodyPr/>
        <a:lstStyle/>
        <a:p>
          <a:endParaRPr lang="ru-RU"/>
        </a:p>
      </dgm:t>
    </dgm:pt>
    <dgm:pt modelId="{E121C790-E407-4A2C-B869-9C5A3BFCE851}" type="sibTrans" cxnId="{CD6F527D-BF73-4B92-9AF9-986071E374B4}">
      <dgm:prSet/>
      <dgm:spPr/>
      <dgm:t>
        <a:bodyPr/>
        <a:lstStyle/>
        <a:p>
          <a:endParaRPr lang="ru-RU"/>
        </a:p>
      </dgm:t>
    </dgm:pt>
    <dgm:pt modelId="{A799EFB9-5D48-48D1-B1D1-B60A2F9EF343}">
      <dgm:prSet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- ФОРМАТ ПРОВЕРОЧНЫХ ЛИСТОВ ДОПУСКАЕТ ИХ ИСПОЛЬЗОВАНИЕ ДЛЯ САМООБСЛЕДОВАНИЯ.</a:t>
          </a:r>
        </a:p>
      </dgm:t>
    </dgm:pt>
    <dgm:pt modelId="{85B95FE4-99F0-444D-839F-6BD19826F4A5}" type="sibTrans" cxnId="{99D3EB49-BDE6-4521-843D-EBCDB0480FCF}">
      <dgm:prSet/>
      <dgm:spPr/>
      <dgm:t>
        <a:bodyPr/>
        <a:lstStyle/>
        <a:p>
          <a:endParaRPr lang="ru-RU"/>
        </a:p>
      </dgm:t>
    </dgm:pt>
    <dgm:pt modelId="{FC2269B7-9CB7-4746-A157-21BA7D956750}" type="parTrans" cxnId="{99D3EB49-BDE6-4521-843D-EBCDB0480FCF}">
      <dgm:prSet/>
      <dgm:spPr/>
      <dgm:t>
        <a:bodyPr/>
        <a:lstStyle/>
        <a:p>
          <a:endParaRPr lang="ru-RU"/>
        </a:p>
      </dgm:t>
    </dgm:pt>
    <dgm:pt modelId="{E1F556EE-0943-473B-BADC-CB008D1B55AB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 - ОБЯЗАТЕЛЬНОЕ ПРИМЕНЕНИЕ ПРОВЕРОЧНЫХ ЛИСТОВ ПРИ ПРОВЕДЕНИИ ПЛАНОВОЙ ВЫЕЗДНОЙ ПРОВЕРКИ;</a:t>
          </a:r>
        </a:p>
        <a:p>
          <a:r>
            <a:rPr lang="ru-RU" dirty="0" smtClean="0">
              <a:latin typeface="Arial Black" panose="020B0A04020102020204" pitchFamily="34" charset="0"/>
            </a:rPr>
            <a:t>-  ПЕРЕЧЕНЬ ОБЯЗАТЕЛЬНЫХ ТРЕБОВАНИЙ МОЖЕТ </a:t>
          </a:r>
          <a:br>
            <a:rPr lang="ru-RU" dirty="0" smtClean="0">
              <a:latin typeface="Arial Black" panose="020B0A04020102020204" pitchFamily="34" charset="0"/>
            </a:rPr>
          </a:br>
          <a:r>
            <a:rPr lang="ru-RU" dirty="0" smtClean="0">
              <a:latin typeface="Arial Black" panose="020B0A04020102020204" pitchFamily="34" charset="0"/>
            </a:rPr>
            <a:t>НЕ ОГРАНИЧИВАТЬСЯ СПИСКАМИ КОНТРОЛЬНЫХ ВОПРОСОВ, СОДЕРЖАЩИХСЯ В ФОРМАХ ПРОВЕРОЧНЫХ ЛИСТОВ;</a:t>
          </a:r>
          <a:endParaRPr lang="ru-RU" dirty="0"/>
        </a:p>
      </dgm:t>
    </dgm:pt>
    <dgm:pt modelId="{F7A6C095-81B6-4EC9-ABAB-52D34127CAB0}" type="sibTrans" cxnId="{F05398FD-FCB8-4058-B438-8123DC336E85}">
      <dgm:prSet/>
      <dgm:spPr/>
      <dgm:t>
        <a:bodyPr/>
        <a:lstStyle/>
        <a:p>
          <a:endParaRPr lang="ru-RU"/>
        </a:p>
      </dgm:t>
    </dgm:pt>
    <dgm:pt modelId="{3399D1FC-D671-4EDA-83EF-C76AC2E2F030}" type="parTrans" cxnId="{F05398FD-FCB8-4058-B438-8123DC336E85}">
      <dgm:prSet/>
      <dgm:spPr/>
      <dgm:t>
        <a:bodyPr/>
        <a:lstStyle/>
        <a:p>
          <a:endParaRPr lang="ru-RU"/>
        </a:p>
      </dgm:t>
    </dgm:pt>
    <dgm:pt modelId="{ECBD2D94-62AF-49EC-9B56-40BB6B20ADC8}" type="pres">
      <dgm:prSet presAssocID="{83A78E18-9680-402D-BE93-EE93B7FD37E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F17E28-4EDB-4650-AF7F-8260BE684CBC}" type="pres">
      <dgm:prSet presAssocID="{100D8998-AD98-4735-ADF0-49EF7F850AF1}" presName="parentText1" presStyleLbl="node1" presStyleIdx="0" presStyleCnt="3" custScaleX="100580" custScaleY="134051" custLinFactNeighborX="345" custLinFactNeighborY="-1047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BB652-4359-404D-B3B4-36BA77E8DBB5}" type="pres">
      <dgm:prSet presAssocID="{100D8998-AD98-4735-ADF0-49EF7F850AF1}" presName="childText1" presStyleLbl="solidAlignAcc1" presStyleIdx="0" presStyleCnt="3" custLinFactNeighborX="-697" custLinFactNeighborY="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928B0-5008-4550-B4DF-928B68DE8AFD}" type="pres">
      <dgm:prSet presAssocID="{04F7584C-33B5-4FDE-8C94-AF957B34447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7356C-45A8-47B0-BEBD-D2F5A08AF3FF}" type="pres">
      <dgm:prSet presAssocID="{04F7584C-33B5-4FDE-8C94-AF957B34447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4E41B-4744-4512-9475-4D6FD2BE0681}" type="pres">
      <dgm:prSet presAssocID="{F07968AE-E4CE-444F-A062-A91992759D9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92E4F-F375-49B3-9BE8-3ACA1DEE5405}" type="pres">
      <dgm:prSet presAssocID="{F07968AE-E4CE-444F-A062-A91992759D9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7D068-A66A-4314-BFE3-76E60A69B48B}" type="presOf" srcId="{A799EFB9-5D48-48D1-B1D1-B60A2F9EF343}" destId="{70B92E4F-F375-49B3-9BE8-3ACA1DEE5405}" srcOrd="0" destOrd="1" presId="urn:microsoft.com/office/officeart/2009/3/layout/IncreasingArrowsProcess"/>
    <dgm:cxn modelId="{954704EB-8801-4423-A731-B0648538419F}" srcId="{100D8998-AD98-4735-ADF0-49EF7F850AF1}" destId="{B0E1544B-8ABE-4E58-8FB0-F3D1C44EC02F}" srcOrd="0" destOrd="0" parTransId="{5FB959E4-057D-4D0E-8298-0CBE41619F78}" sibTransId="{AE63B86D-5801-4998-944C-D45D98FDD89A}"/>
    <dgm:cxn modelId="{CD6F527D-BF73-4B92-9AF9-986071E374B4}" srcId="{83A78E18-9680-402D-BE93-EE93B7FD37EE}" destId="{F07968AE-E4CE-444F-A062-A91992759D9C}" srcOrd="2" destOrd="0" parTransId="{986638AC-6A9E-499F-8AFD-1F78DF915109}" sibTransId="{E121C790-E407-4A2C-B869-9C5A3BFCE851}"/>
    <dgm:cxn modelId="{06D3ACF8-FABA-41A5-849D-ACC815572CA1}" type="presOf" srcId="{04F7584C-33B5-4FDE-8C94-AF957B344472}" destId="{E20928B0-5008-4550-B4DF-928B68DE8AFD}" srcOrd="0" destOrd="0" presId="urn:microsoft.com/office/officeart/2009/3/layout/IncreasingArrowsProcess"/>
    <dgm:cxn modelId="{23A56811-B256-4E53-8091-466BB7F6399D}" type="presOf" srcId="{83A78E18-9680-402D-BE93-EE93B7FD37EE}" destId="{ECBD2D94-62AF-49EC-9B56-40BB6B20ADC8}" srcOrd="0" destOrd="0" presId="urn:microsoft.com/office/officeart/2009/3/layout/IncreasingArrowsProcess"/>
    <dgm:cxn modelId="{5253231E-B494-4950-82FA-77CEECF48847}" type="presOf" srcId="{E1F556EE-0943-473B-BADC-CB008D1B55AB}" destId="{70B92E4F-F375-49B3-9BE8-3ACA1DEE5405}" srcOrd="0" destOrd="0" presId="urn:microsoft.com/office/officeart/2009/3/layout/IncreasingArrowsProcess"/>
    <dgm:cxn modelId="{579AC9D2-ECDE-4924-A508-89E9AF54F4C3}" type="presOf" srcId="{F07968AE-E4CE-444F-A062-A91992759D9C}" destId="{68D4E41B-4744-4512-9475-4D6FD2BE0681}" srcOrd="0" destOrd="0" presId="urn:microsoft.com/office/officeart/2009/3/layout/IncreasingArrowsProcess"/>
    <dgm:cxn modelId="{C91F1E1B-819A-4C2B-8F31-D8F234E024A6}" type="presOf" srcId="{100D8998-AD98-4735-ADF0-49EF7F850AF1}" destId="{C9F17E28-4EDB-4650-AF7F-8260BE684CBC}" srcOrd="0" destOrd="0" presId="urn:microsoft.com/office/officeart/2009/3/layout/IncreasingArrowsProcess"/>
    <dgm:cxn modelId="{23C94FBB-0110-46FC-983D-C14CD0D5E6E6}" type="presOf" srcId="{B0E1544B-8ABE-4E58-8FB0-F3D1C44EC02F}" destId="{A3CBB652-4359-404D-B3B4-36BA77E8DBB5}" srcOrd="0" destOrd="0" presId="urn:microsoft.com/office/officeart/2009/3/layout/IncreasingArrowsProcess"/>
    <dgm:cxn modelId="{F05398FD-FCB8-4058-B438-8123DC336E85}" srcId="{F07968AE-E4CE-444F-A062-A91992759D9C}" destId="{E1F556EE-0943-473B-BADC-CB008D1B55AB}" srcOrd="0" destOrd="0" parTransId="{3399D1FC-D671-4EDA-83EF-C76AC2E2F030}" sibTransId="{F7A6C095-81B6-4EC9-ABAB-52D34127CAB0}"/>
    <dgm:cxn modelId="{88E4E673-DF6B-4910-B246-FC7B1B2B71DF}" srcId="{83A78E18-9680-402D-BE93-EE93B7FD37EE}" destId="{100D8998-AD98-4735-ADF0-49EF7F850AF1}" srcOrd="0" destOrd="0" parTransId="{571D693D-5D88-4143-A4CB-E731708C2AA9}" sibTransId="{0175577C-17F7-42CB-8A64-5EC90B36E005}"/>
    <dgm:cxn modelId="{4E5358A3-59B6-4C34-A7C5-B358CE1A1A02}" srcId="{83A78E18-9680-402D-BE93-EE93B7FD37EE}" destId="{04F7584C-33B5-4FDE-8C94-AF957B344472}" srcOrd="1" destOrd="0" parTransId="{00490888-C9CC-4D61-A919-DA4B57C3AAD1}" sibTransId="{343AF5E0-FEE9-4280-9D7C-EE5DCDE71F43}"/>
    <dgm:cxn modelId="{1DA3C665-26B8-4E84-96C7-2CD1B3231089}" srcId="{04F7584C-33B5-4FDE-8C94-AF957B344472}" destId="{0FA1643E-EA82-4B79-B069-A27702C01CFF}" srcOrd="0" destOrd="0" parTransId="{C26963E0-C7DC-494E-945E-C271254DEA55}" sibTransId="{1DDC1090-C9C1-4806-983C-C4B8B5534F96}"/>
    <dgm:cxn modelId="{99D3EB49-BDE6-4521-843D-EBCDB0480FCF}" srcId="{F07968AE-E4CE-444F-A062-A91992759D9C}" destId="{A799EFB9-5D48-48D1-B1D1-B60A2F9EF343}" srcOrd="1" destOrd="0" parTransId="{FC2269B7-9CB7-4746-A157-21BA7D956750}" sibTransId="{85B95FE4-99F0-444D-839F-6BD19826F4A5}"/>
    <dgm:cxn modelId="{6F81C9AA-5009-4D06-83A0-56133E498F4B}" type="presOf" srcId="{0FA1643E-EA82-4B79-B069-A27702C01CFF}" destId="{3087356C-45A8-47B0-BEBD-D2F5A08AF3FF}" srcOrd="0" destOrd="0" presId="urn:microsoft.com/office/officeart/2009/3/layout/IncreasingArrowsProcess"/>
    <dgm:cxn modelId="{D351CCA5-981E-4303-80BA-054252D64589}" type="presParOf" srcId="{ECBD2D94-62AF-49EC-9B56-40BB6B20ADC8}" destId="{C9F17E28-4EDB-4650-AF7F-8260BE684CBC}" srcOrd="0" destOrd="0" presId="urn:microsoft.com/office/officeart/2009/3/layout/IncreasingArrowsProcess"/>
    <dgm:cxn modelId="{FF34E6A6-F2A4-4B1E-8EA1-940D34E0C6BF}" type="presParOf" srcId="{ECBD2D94-62AF-49EC-9B56-40BB6B20ADC8}" destId="{A3CBB652-4359-404D-B3B4-36BA77E8DBB5}" srcOrd="1" destOrd="0" presId="urn:microsoft.com/office/officeart/2009/3/layout/IncreasingArrowsProcess"/>
    <dgm:cxn modelId="{866AF483-2B98-435A-A8DD-FBB966FC4949}" type="presParOf" srcId="{ECBD2D94-62AF-49EC-9B56-40BB6B20ADC8}" destId="{E20928B0-5008-4550-B4DF-928B68DE8AFD}" srcOrd="2" destOrd="0" presId="urn:microsoft.com/office/officeart/2009/3/layout/IncreasingArrowsProcess"/>
    <dgm:cxn modelId="{51839F62-F7AB-4957-A276-345174A57314}" type="presParOf" srcId="{ECBD2D94-62AF-49EC-9B56-40BB6B20ADC8}" destId="{3087356C-45A8-47B0-BEBD-D2F5A08AF3FF}" srcOrd="3" destOrd="0" presId="urn:microsoft.com/office/officeart/2009/3/layout/IncreasingArrowsProcess"/>
    <dgm:cxn modelId="{E8FB148E-0286-4997-8E45-AC4866242763}" type="presParOf" srcId="{ECBD2D94-62AF-49EC-9B56-40BB6B20ADC8}" destId="{68D4E41B-4744-4512-9475-4D6FD2BE0681}" srcOrd="4" destOrd="0" presId="urn:microsoft.com/office/officeart/2009/3/layout/IncreasingArrowsProcess"/>
    <dgm:cxn modelId="{18B081FF-D89E-44E7-9C95-85AF678798CA}" type="presParOf" srcId="{ECBD2D94-62AF-49EC-9B56-40BB6B20ADC8}" destId="{70B92E4F-F375-49B3-9BE8-3ACA1DEE540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8B63E8-0157-4EB0-9A4C-8A2A13A813C6}">
      <dgm:prSet phldrT="[Текст]" custT="1"/>
      <dgm:spPr/>
      <dgm:t>
        <a:bodyPr/>
        <a:lstStyle/>
        <a:p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Федеральный закон </a:t>
          </a:r>
          <a:b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от </a:t>
          </a:r>
          <a:r>
            <a: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31.07.2020 </a:t>
          </a: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/>
          </a:r>
          <a:b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№</a:t>
          </a:r>
          <a:r>
            <a: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 248-</a:t>
          </a: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ФЗ </a:t>
          </a:r>
          <a:b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«О государственном контроле (надзоре) </a:t>
          </a:r>
          <a:b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и муниципальном контроле </a:t>
          </a:r>
          <a:b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в Российской Федерации»</a:t>
          </a: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D0DB4-21A7-4011-AED5-91B0A9BF87ED}" type="par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4162ED8-0741-4C8A-9CB3-B9B617734D94}" type="sib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F0B8F3-6A1E-45C1-91C4-B6D72619055F}">
      <dgm:prSet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Федеральный закон </a:t>
          </a:r>
          <a:b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от 29.12.2012 № 273-ФЗ </a:t>
          </a:r>
          <a:b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«Об образовании </a:t>
          </a:r>
          <a:b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в Российской Федерации»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78A5E27-A584-42CA-920E-B39F972AA882}" type="par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D0414F1-FB3A-465A-A2AF-9C29FD5612B3}" type="sib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C7E046E-1E82-4829-8DEB-3477CC774472}">
      <dgm:prSet custT="1"/>
      <dgm:spPr/>
      <dgm:t>
        <a:bodyPr/>
        <a:lstStyle/>
        <a:p>
          <a:pPr algn="l"/>
          <a:endParaRPr lang="ru-RU" sz="700" b="1" dirty="0" smtClean="0">
            <a:latin typeface="Arial Black" panose="020B0A04020102020204" pitchFamily="34" charset="0"/>
          </a:endParaRPr>
        </a:p>
        <a:p>
          <a:pPr algn="ctr"/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Положение о виде контроля</a:t>
          </a:r>
        </a:p>
        <a:p>
          <a:pPr algn="ctr"/>
          <a:endParaRPr lang="ru-RU" sz="20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algn="ctr"/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700" b="0" i="1" dirty="0" smtClean="0">
              <a:effectLst/>
              <a:latin typeface="Arial Black" panose="020B0A04020102020204" pitchFamily="34" charset="0"/>
            </a:rPr>
            <a:t>(Постановление Правительства Российской Федерации </a:t>
          </a:r>
          <a:br>
            <a:rPr lang="ru-RU" sz="1700" b="0" i="1" dirty="0" smtClean="0">
              <a:effectLst/>
              <a:latin typeface="Arial Black" panose="020B0A04020102020204" pitchFamily="34" charset="0"/>
            </a:rPr>
          </a:br>
          <a:r>
            <a:rPr lang="ru-RU" sz="1700" b="0" i="1" dirty="0" smtClean="0">
              <a:effectLst/>
              <a:latin typeface="Arial Black" panose="020B0A04020102020204" pitchFamily="34" charset="0"/>
            </a:rPr>
            <a:t>от 25.06.2021 </a:t>
          </a:r>
          <a:br>
            <a:rPr lang="ru-RU" sz="1700" b="0" i="1" dirty="0" smtClean="0">
              <a:effectLst/>
              <a:latin typeface="Arial Black" panose="020B0A04020102020204" pitchFamily="34" charset="0"/>
            </a:rPr>
          </a:br>
          <a:r>
            <a:rPr lang="ru-RU" sz="1700" b="0" i="1" dirty="0" smtClean="0">
              <a:effectLst/>
              <a:latin typeface="Arial Black" panose="020B0A04020102020204" pitchFamily="34" charset="0"/>
            </a:rPr>
            <a:t>№ 997)</a:t>
          </a:r>
        </a:p>
        <a:p>
          <a:pPr algn="l"/>
          <a:endParaRPr lang="ru-RU" sz="700" b="1" dirty="0">
            <a:latin typeface="Arial Black" panose="020B0A04020102020204" pitchFamily="34" charset="0"/>
          </a:endParaRPr>
        </a:p>
      </dgm:t>
    </dgm:pt>
    <dgm:pt modelId="{93FCEBF0-6AB6-4C1C-BC05-4A6332EADDFA}" type="parTrans" cxnId="{501898E1-4D30-48FB-AFB8-96FC90B870C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E38EBD9-1B74-4016-B708-9B1B0EAE5164}" type="sibTrans" cxnId="{501898E1-4D30-48FB-AFB8-96FC90B870C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B95207C-25EE-4E80-BC53-55FF40C319BE}">
      <dgm:prSet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Перечень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индикаторов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риска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нарушения обязательных </a:t>
          </a:r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требований</a:t>
          </a:r>
        </a:p>
        <a:p>
          <a:pPr algn="ctr"/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(Приказ </a:t>
          </a:r>
          <a:r>
            <a:rPr lang="ru-RU" sz="17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Рособрнадзора</a:t>
          </a: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b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04.10.2021 </a:t>
          </a:r>
          <a:b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№ 1336)</a:t>
          </a:r>
        </a:p>
        <a:p>
          <a:pPr algn="l"/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5ADE8A8-5037-4CCD-97BF-B6B50D1242A3}" type="parTrans" cxnId="{13671F59-8074-4645-AFEB-122E5638D28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270A31F-7154-40B0-956C-1B42857685CC}" type="sibTrans" cxnId="{13671F59-8074-4645-AFEB-122E5638D28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650B8CA5-F877-4144-9991-BE5CD337ACE2}" type="pres">
      <dgm:prSet presAssocID="{7E034D8B-E4ED-4E8B-AB60-4A702FF9B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38C25-D676-4467-934B-6C6B510AEDB8}" type="pres">
      <dgm:prSet presAssocID="{828B63E8-0157-4EB0-9A4C-8A2A13A813C6}" presName="node" presStyleLbl="node1" presStyleIdx="0" presStyleCnt="4" custScaleX="131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FB4D5-FFCC-4519-8033-CB914E0418D4}" type="pres">
      <dgm:prSet presAssocID="{34162ED8-0741-4C8A-9CB3-B9B617734D94}" presName="sibTrans" presStyleCnt="0"/>
      <dgm:spPr/>
      <dgm:t>
        <a:bodyPr/>
        <a:lstStyle/>
        <a:p>
          <a:endParaRPr lang="ru-RU"/>
        </a:p>
      </dgm:t>
    </dgm:pt>
    <dgm:pt modelId="{1B7671F2-A9CD-4588-B343-AF4A0D7DE349}" type="pres">
      <dgm:prSet presAssocID="{8CF0B8F3-6A1E-45C1-91C4-B6D72619055F}" presName="node" presStyleLbl="node1" presStyleIdx="1" presStyleCnt="4" custScaleX="112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CE4A4-6EC8-4D14-BAAC-E8193A18E5A7}" type="pres">
      <dgm:prSet presAssocID="{BD0414F1-FB3A-465A-A2AF-9C29FD5612B3}" presName="sibTrans" presStyleCnt="0"/>
      <dgm:spPr/>
      <dgm:t>
        <a:bodyPr/>
        <a:lstStyle/>
        <a:p>
          <a:endParaRPr lang="ru-RU"/>
        </a:p>
      </dgm:t>
    </dgm:pt>
    <dgm:pt modelId="{3D04AF83-F5F9-45DD-A4EE-45E5AAEBA034}" type="pres">
      <dgm:prSet presAssocID="{5C7E046E-1E82-4829-8DEB-3477CC774472}" presName="node" presStyleLbl="node1" presStyleIdx="2" presStyleCnt="4" custScaleX="126471" custLinFactNeighborX="172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6A3E9-10D6-48B3-810D-92AEB988C0D4}" type="pres">
      <dgm:prSet presAssocID="{8E38EBD9-1B74-4016-B708-9B1B0EAE5164}" presName="sibTrans" presStyleCnt="0"/>
      <dgm:spPr/>
      <dgm:t>
        <a:bodyPr/>
        <a:lstStyle/>
        <a:p>
          <a:endParaRPr lang="ru-RU"/>
        </a:p>
      </dgm:t>
    </dgm:pt>
    <dgm:pt modelId="{E741C461-0445-4312-B221-D807DA2774BE}" type="pres">
      <dgm:prSet presAssocID="{3B95207C-25EE-4E80-BC53-55FF40C319BE}" presName="node" presStyleLbl="node1" presStyleIdx="3" presStyleCnt="4" custScaleX="118699" custLinFactNeighborX="1668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F1F98-65CB-4DA4-A281-275CED15F5CB}" type="presOf" srcId="{828B63E8-0157-4EB0-9A4C-8A2A13A813C6}" destId="{1FE38C25-D676-4467-934B-6C6B510AEDB8}" srcOrd="0" destOrd="0" presId="urn:microsoft.com/office/officeart/2005/8/layout/hList6"/>
    <dgm:cxn modelId="{12685826-B5CA-4286-8F72-D81A3A6D1A44}" type="presOf" srcId="{8CF0B8F3-6A1E-45C1-91C4-B6D72619055F}" destId="{1B7671F2-A9CD-4588-B343-AF4A0D7DE349}" srcOrd="0" destOrd="0" presId="urn:microsoft.com/office/officeart/2005/8/layout/hList6"/>
    <dgm:cxn modelId="{69BDDF0C-FF8E-4F4A-95CD-228DB427C627}" srcId="{7E034D8B-E4ED-4E8B-AB60-4A702FF9B83E}" destId="{828B63E8-0157-4EB0-9A4C-8A2A13A813C6}" srcOrd="0" destOrd="0" parTransId="{35ED0DB4-21A7-4011-AED5-91B0A9BF87ED}" sibTransId="{34162ED8-0741-4C8A-9CB3-B9B617734D94}"/>
    <dgm:cxn modelId="{E4F30CE0-A197-4B7C-B797-D0E0643781B1}" srcId="{7E034D8B-E4ED-4E8B-AB60-4A702FF9B83E}" destId="{8CF0B8F3-6A1E-45C1-91C4-B6D72619055F}" srcOrd="1" destOrd="0" parTransId="{E78A5E27-A584-42CA-920E-B39F972AA882}" sibTransId="{BD0414F1-FB3A-465A-A2AF-9C29FD5612B3}"/>
    <dgm:cxn modelId="{501898E1-4D30-48FB-AFB8-96FC90B870C8}" srcId="{7E034D8B-E4ED-4E8B-AB60-4A702FF9B83E}" destId="{5C7E046E-1E82-4829-8DEB-3477CC774472}" srcOrd="2" destOrd="0" parTransId="{93FCEBF0-6AB6-4C1C-BC05-4A6332EADDFA}" sibTransId="{8E38EBD9-1B74-4016-B708-9B1B0EAE5164}"/>
    <dgm:cxn modelId="{142C22C1-3CA5-43B3-BF23-9417F2C3BE9C}" type="presOf" srcId="{7E034D8B-E4ED-4E8B-AB60-4A702FF9B83E}" destId="{650B8CA5-F877-4144-9991-BE5CD337ACE2}" srcOrd="0" destOrd="0" presId="urn:microsoft.com/office/officeart/2005/8/layout/hList6"/>
    <dgm:cxn modelId="{13671F59-8074-4645-AFEB-122E5638D287}" srcId="{7E034D8B-E4ED-4E8B-AB60-4A702FF9B83E}" destId="{3B95207C-25EE-4E80-BC53-55FF40C319BE}" srcOrd="3" destOrd="0" parTransId="{25ADE8A8-5037-4CCD-97BF-B6B50D1242A3}" sibTransId="{5270A31F-7154-40B0-956C-1B42857685CC}"/>
    <dgm:cxn modelId="{539D2E5A-E460-4232-AB74-A649D84E6B35}" type="presOf" srcId="{3B95207C-25EE-4E80-BC53-55FF40C319BE}" destId="{E741C461-0445-4312-B221-D807DA2774BE}" srcOrd="0" destOrd="0" presId="urn:microsoft.com/office/officeart/2005/8/layout/hList6"/>
    <dgm:cxn modelId="{E6720412-A7E3-4088-89AC-B3B640071D0B}" type="presOf" srcId="{5C7E046E-1E82-4829-8DEB-3477CC774472}" destId="{3D04AF83-F5F9-45DD-A4EE-45E5AAEBA034}" srcOrd="0" destOrd="0" presId="urn:microsoft.com/office/officeart/2005/8/layout/hList6"/>
    <dgm:cxn modelId="{1137DAFA-B5EB-481F-873C-4C5D490CC9BC}" type="presParOf" srcId="{650B8CA5-F877-4144-9991-BE5CD337ACE2}" destId="{1FE38C25-D676-4467-934B-6C6B510AEDB8}" srcOrd="0" destOrd="0" presId="urn:microsoft.com/office/officeart/2005/8/layout/hList6"/>
    <dgm:cxn modelId="{199E94FC-1A8D-4336-9EA8-E5D3C630920E}" type="presParOf" srcId="{650B8CA5-F877-4144-9991-BE5CD337ACE2}" destId="{D58FB4D5-FFCC-4519-8033-CB914E0418D4}" srcOrd="1" destOrd="0" presId="urn:microsoft.com/office/officeart/2005/8/layout/hList6"/>
    <dgm:cxn modelId="{BE7B4B81-143A-477F-85BB-F4B221219B5D}" type="presParOf" srcId="{650B8CA5-F877-4144-9991-BE5CD337ACE2}" destId="{1B7671F2-A9CD-4588-B343-AF4A0D7DE349}" srcOrd="2" destOrd="0" presId="urn:microsoft.com/office/officeart/2005/8/layout/hList6"/>
    <dgm:cxn modelId="{A8181B47-A0FF-415C-8C9E-85168354CE26}" type="presParOf" srcId="{650B8CA5-F877-4144-9991-BE5CD337ACE2}" destId="{A20CE4A4-6EC8-4D14-BAAC-E8193A18E5A7}" srcOrd="3" destOrd="0" presId="urn:microsoft.com/office/officeart/2005/8/layout/hList6"/>
    <dgm:cxn modelId="{C9234E3F-EA99-4BF4-84B8-662E6D156E98}" type="presParOf" srcId="{650B8CA5-F877-4144-9991-BE5CD337ACE2}" destId="{3D04AF83-F5F9-45DD-A4EE-45E5AAEBA034}" srcOrd="4" destOrd="0" presId="urn:microsoft.com/office/officeart/2005/8/layout/hList6"/>
    <dgm:cxn modelId="{5E76E00C-D2C0-466C-8025-0C0175363461}" type="presParOf" srcId="{650B8CA5-F877-4144-9991-BE5CD337ACE2}" destId="{D726A3E9-10D6-48B3-810D-92AEB988C0D4}" srcOrd="5" destOrd="0" presId="urn:microsoft.com/office/officeart/2005/8/layout/hList6"/>
    <dgm:cxn modelId="{07718BD6-26DF-4076-AE73-E063A366D77C}" type="presParOf" srcId="{650B8CA5-F877-4144-9991-BE5CD337ACE2}" destId="{E741C461-0445-4312-B221-D807DA2774B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9BE2AF-E04A-4FAF-A17D-1677E3B03339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18B09C-4EF6-4E6B-A31D-DA6A66939D62}">
      <dgm:prSet phldrT="[Текст]" custT="1"/>
      <dgm:spPr/>
      <dgm:t>
        <a:bodyPr/>
        <a:lstStyle/>
        <a:p>
          <a:r>
            <a:rPr lang="ru-RU" sz="1800" b="1" dirty="0" smtClean="0"/>
            <a:t> СОБЛЮДЕНИЕ ОБЯЗАТЕЛЬНЫХ ТРЕБОВАНИЙ, УСТАНОВЛЕННЫХ ЗАКОНОДАТЕЛЬСТВОМ ОБ ОБРАЗОВАНИИ</a:t>
          </a:r>
          <a:endParaRPr lang="ru-RU" sz="1800" b="1" dirty="0"/>
        </a:p>
      </dgm:t>
    </dgm:pt>
    <dgm:pt modelId="{91AB2253-F1AC-4A1A-AEB2-1A521DF3998F}" type="parTrans" cxnId="{D6BDBD8E-2846-4967-B556-D0F392EAA2C7}">
      <dgm:prSet/>
      <dgm:spPr/>
      <dgm:t>
        <a:bodyPr/>
        <a:lstStyle/>
        <a:p>
          <a:endParaRPr lang="ru-RU" sz="1800" b="1"/>
        </a:p>
      </dgm:t>
    </dgm:pt>
    <dgm:pt modelId="{9449935B-C203-447E-B3F0-A9EA2EFEFAAB}" type="sibTrans" cxnId="{D6BDBD8E-2846-4967-B556-D0F392EAA2C7}">
      <dgm:prSet/>
      <dgm:spPr/>
      <dgm:t>
        <a:bodyPr/>
        <a:lstStyle/>
        <a:p>
          <a:endParaRPr lang="ru-RU" sz="1800" b="1"/>
        </a:p>
      </dgm:t>
    </dgm:pt>
    <dgm:pt modelId="{E9539718-1075-47D9-9B50-D9B37177FF0B}">
      <dgm:prSet phldrT="[Текст]" custT="1"/>
      <dgm:spPr/>
      <dgm:t>
        <a:bodyPr/>
        <a:lstStyle/>
        <a:p>
          <a:r>
            <a:rPr lang="ru-RU" sz="1800" b="1" dirty="0" smtClean="0"/>
            <a:t>СОБЛЮДЕНИЕ</a:t>
          </a:r>
          <a:r>
            <a:rPr lang="ru-RU" sz="1800" b="1" baseline="0" dirty="0" smtClean="0"/>
            <a:t> </a:t>
          </a:r>
          <a:r>
            <a:rPr lang="ru-RU" sz="1800" b="1" dirty="0" smtClean="0"/>
            <a:t>ЛИЦЕНЗИОННЫХ ТРЕБОВАНИЙ К ОБРАЗОВАТЕЛЬНОЙ ДЕЯТЕЛЬНОСТИ</a:t>
          </a:r>
          <a:endParaRPr lang="ru-RU" sz="1800" b="1" dirty="0"/>
        </a:p>
      </dgm:t>
    </dgm:pt>
    <dgm:pt modelId="{1257B664-059A-4634-A0FA-6D2E659563A7}" type="parTrans" cxnId="{851DC180-7664-47DC-91FA-05D6827854D4}">
      <dgm:prSet/>
      <dgm:spPr/>
      <dgm:t>
        <a:bodyPr/>
        <a:lstStyle/>
        <a:p>
          <a:endParaRPr lang="ru-RU" sz="1800" b="1"/>
        </a:p>
      </dgm:t>
    </dgm:pt>
    <dgm:pt modelId="{2BAC7961-9AA0-4B4B-85FB-3EB144498245}" type="sibTrans" cxnId="{851DC180-7664-47DC-91FA-05D6827854D4}">
      <dgm:prSet/>
      <dgm:spPr/>
      <dgm:t>
        <a:bodyPr/>
        <a:lstStyle/>
        <a:p>
          <a:endParaRPr lang="ru-RU" sz="1800" b="1"/>
        </a:p>
      </dgm:t>
    </dgm:pt>
    <dgm:pt modelId="{3500915E-7B23-4BE7-AA69-8D7AB1731DDC}">
      <dgm:prSet phldrT="[Текст]" custT="1"/>
      <dgm:spPr/>
      <dgm:t>
        <a:bodyPr/>
        <a:lstStyle/>
        <a:p>
          <a:r>
            <a:rPr lang="ru-RU" sz="1800" b="1" dirty="0" smtClean="0"/>
            <a:t>СОБЛЮДЕНИЕ ТРЕБОВАНИЙ К ВЫПОЛНЕНИЮ АККРЕДИТАЦИОННЫХ ПОКАЗАТЕЛЕЙ </a:t>
          </a:r>
          <a:endParaRPr lang="ru-RU" sz="1800" b="1" dirty="0"/>
        </a:p>
      </dgm:t>
    </dgm:pt>
    <dgm:pt modelId="{9ED4F634-4721-423E-A4AA-BEB5494ACB4C}" type="parTrans" cxnId="{A2C9CC52-92F0-4A11-A28D-D9CDB09C3F15}">
      <dgm:prSet/>
      <dgm:spPr/>
      <dgm:t>
        <a:bodyPr/>
        <a:lstStyle/>
        <a:p>
          <a:endParaRPr lang="ru-RU" sz="1800" b="1"/>
        </a:p>
      </dgm:t>
    </dgm:pt>
    <dgm:pt modelId="{2F8A201F-912A-4105-AB75-3969A25C828E}" type="sibTrans" cxnId="{A2C9CC52-92F0-4A11-A28D-D9CDB09C3F15}">
      <dgm:prSet/>
      <dgm:spPr/>
      <dgm:t>
        <a:bodyPr/>
        <a:lstStyle/>
        <a:p>
          <a:endParaRPr lang="ru-RU" sz="1800" b="1"/>
        </a:p>
      </dgm:t>
    </dgm:pt>
    <dgm:pt modelId="{F4F45CBC-4FB4-4804-9010-924D3E115C9D}">
      <dgm:prSet phldrT="[Текст]" custT="1"/>
      <dgm:spPr/>
      <dgm:t>
        <a:bodyPr/>
        <a:lstStyle/>
        <a:p>
          <a:r>
            <a:rPr lang="ru-RU" sz="1800" b="1" dirty="0" smtClean="0"/>
            <a:t>ИСПОЛНЕНИЕ РЕШЕНИЙ, ПРИНИМАЕМЫХ ПО РЕЗУЛЬТАТАМ КОНТРОЛЬНЫХ (НАДЗОРНЫХ) МЕРОПРИЯТИЙ</a:t>
          </a:r>
          <a:endParaRPr lang="ru-RU" sz="1800" b="1" dirty="0"/>
        </a:p>
      </dgm:t>
    </dgm:pt>
    <dgm:pt modelId="{FA3AA18E-83BF-42BB-A509-99E6AA81E5A5}" type="parTrans" cxnId="{09F1F025-2981-4BDF-9B21-63CF332A1577}">
      <dgm:prSet/>
      <dgm:spPr/>
      <dgm:t>
        <a:bodyPr/>
        <a:lstStyle/>
        <a:p>
          <a:endParaRPr lang="ru-RU" sz="1800" b="1"/>
        </a:p>
      </dgm:t>
    </dgm:pt>
    <dgm:pt modelId="{91F2D177-9EA5-4527-A66E-728BF2CDADC4}" type="sibTrans" cxnId="{09F1F025-2981-4BDF-9B21-63CF332A1577}">
      <dgm:prSet/>
      <dgm:spPr/>
      <dgm:t>
        <a:bodyPr/>
        <a:lstStyle/>
        <a:p>
          <a:endParaRPr lang="ru-RU" sz="1800" b="1"/>
        </a:p>
      </dgm:t>
    </dgm:pt>
    <dgm:pt modelId="{3E99D26A-EF6F-4467-948C-0CAEB116D7F0}">
      <dgm:prSet phldrT="[Текст]" custT="1"/>
      <dgm:spPr/>
      <dgm:t>
        <a:bodyPr/>
        <a:lstStyle/>
        <a:p>
          <a:endParaRPr lang="ru-RU" sz="1800" b="1" dirty="0"/>
        </a:p>
      </dgm:t>
    </dgm:pt>
    <dgm:pt modelId="{B1662DE4-8D80-455E-9EF7-2BD8D1673F6D}" type="parTrans" cxnId="{09D4C76B-E433-40C8-9BD2-B1291E73C9A7}">
      <dgm:prSet/>
      <dgm:spPr/>
      <dgm:t>
        <a:bodyPr/>
        <a:lstStyle/>
        <a:p>
          <a:endParaRPr lang="ru-RU" sz="1800" b="1"/>
        </a:p>
      </dgm:t>
    </dgm:pt>
    <dgm:pt modelId="{98F614AD-E04C-4CAD-A937-33095F8A88FB}" type="sibTrans" cxnId="{09D4C76B-E433-40C8-9BD2-B1291E73C9A7}">
      <dgm:prSet/>
      <dgm:spPr/>
      <dgm:t>
        <a:bodyPr/>
        <a:lstStyle/>
        <a:p>
          <a:endParaRPr lang="ru-RU" sz="1800" b="1"/>
        </a:p>
      </dgm:t>
    </dgm:pt>
    <dgm:pt modelId="{22981787-DFD0-4DAB-9CB8-7809C15DF8E1}">
      <dgm:prSet phldrT="[Текст]" custT="1"/>
      <dgm:spPr/>
      <dgm:t>
        <a:bodyPr/>
        <a:lstStyle/>
        <a:p>
          <a:endParaRPr lang="ru-RU" sz="1800" b="1" dirty="0"/>
        </a:p>
      </dgm:t>
    </dgm:pt>
    <dgm:pt modelId="{4A7AF947-C182-469D-84F9-DAC2949BAF04}" type="parTrans" cxnId="{5754CC8E-5AEF-4D13-96A1-8DD862E020DD}">
      <dgm:prSet/>
      <dgm:spPr/>
      <dgm:t>
        <a:bodyPr/>
        <a:lstStyle/>
        <a:p>
          <a:endParaRPr lang="ru-RU" sz="1800" b="1"/>
        </a:p>
      </dgm:t>
    </dgm:pt>
    <dgm:pt modelId="{272548DB-18C3-48ED-B0FF-913B53C75158}" type="sibTrans" cxnId="{5754CC8E-5AEF-4D13-96A1-8DD862E020DD}">
      <dgm:prSet/>
      <dgm:spPr/>
      <dgm:t>
        <a:bodyPr/>
        <a:lstStyle/>
        <a:p>
          <a:endParaRPr lang="ru-RU" sz="1800" b="1"/>
        </a:p>
      </dgm:t>
    </dgm:pt>
    <dgm:pt modelId="{4F268CE6-ECDB-4557-A5BD-4E6F2A864BE6}">
      <dgm:prSet phldrT="[Текст]" custT="1"/>
      <dgm:spPr/>
      <dgm:t>
        <a:bodyPr/>
        <a:lstStyle/>
        <a:p>
          <a:endParaRPr lang="ru-RU" sz="1800" b="1" dirty="0"/>
        </a:p>
      </dgm:t>
    </dgm:pt>
    <dgm:pt modelId="{1BDDB0F1-FDF8-4D17-BEAF-55340865D7BD}" type="parTrans" cxnId="{C5EACA3C-1FC4-418C-AA83-304938D957A5}">
      <dgm:prSet/>
      <dgm:spPr/>
      <dgm:t>
        <a:bodyPr/>
        <a:lstStyle/>
        <a:p>
          <a:endParaRPr lang="ru-RU" sz="1800" b="1"/>
        </a:p>
      </dgm:t>
    </dgm:pt>
    <dgm:pt modelId="{502CD64B-A767-45BD-A5EA-86FC3699F188}" type="sibTrans" cxnId="{C5EACA3C-1FC4-418C-AA83-304938D957A5}">
      <dgm:prSet/>
      <dgm:spPr/>
      <dgm:t>
        <a:bodyPr/>
        <a:lstStyle/>
        <a:p>
          <a:endParaRPr lang="ru-RU" sz="1800" b="1"/>
        </a:p>
      </dgm:t>
    </dgm:pt>
    <dgm:pt modelId="{FE523A5C-A88C-4630-B051-99BB1FC1D315}">
      <dgm:prSet phldrT="[Текст]" custT="1"/>
      <dgm:spPr/>
      <dgm:t>
        <a:bodyPr/>
        <a:lstStyle/>
        <a:p>
          <a:endParaRPr lang="ru-RU" sz="1800" b="1" dirty="0"/>
        </a:p>
      </dgm:t>
    </dgm:pt>
    <dgm:pt modelId="{75173A97-FBB9-4D0F-B1E4-2E573ACCC649}" type="parTrans" cxnId="{62F56F7C-9AB4-4FB9-9745-B69802CAE6D5}">
      <dgm:prSet/>
      <dgm:spPr/>
      <dgm:t>
        <a:bodyPr/>
        <a:lstStyle/>
        <a:p>
          <a:endParaRPr lang="ru-RU" sz="1800" b="1"/>
        </a:p>
      </dgm:t>
    </dgm:pt>
    <dgm:pt modelId="{394740FC-6AFD-42F3-9222-A6F3B0FCB9CE}" type="sibTrans" cxnId="{62F56F7C-9AB4-4FB9-9745-B69802CAE6D5}">
      <dgm:prSet/>
      <dgm:spPr/>
      <dgm:t>
        <a:bodyPr/>
        <a:lstStyle/>
        <a:p>
          <a:endParaRPr lang="ru-RU" sz="1800" b="1"/>
        </a:p>
      </dgm:t>
    </dgm:pt>
    <dgm:pt modelId="{888123E3-C210-4FDF-BCD8-1F6AEFD44C58}">
      <dgm:prSet phldrT="[Текст]" custT="1"/>
      <dgm:spPr/>
      <dgm:t>
        <a:bodyPr/>
        <a:lstStyle/>
        <a:p>
          <a:r>
            <a:rPr lang="ru-RU" sz="1800" b="1" dirty="0" smtClean="0"/>
            <a:t>СОБЛЮДЕНИЕ ТРЕБОВАНИЙ, УСТАНОВЛЕННЫХ ФГОС </a:t>
          </a:r>
          <a:endParaRPr lang="ru-RU" sz="1800" b="1" dirty="0"/>
        </a:p>
      </dgm:t>
    </dgm:pt>
    <dgm:pt modelId="{906F4E96-888E-4207-AA2F-367A71A16432}" type="parTrans" cxnId="{01F7CD16-4A4B-4486-A595-BF8530271DC6}">
      <dgm:prSet/>
      <dgm:spPr/>
      <dgm:t>
        <a:bodyPr/>
        <a:lstStyle/>
        <a:p>
          <a:endParaRPr lang="ru-RU" sz="1800"/>
        </a:p>
      </dgm:t>
    </dgm:pt>
    <dgm:pt modelId="{759D19EF-E9DE-4218-BDEC-473E178122ED}" type="sibTrans" cxnId="{01F7CD16-4A4B-4486-A595-BF8530271DC6}">
      <dgm:prSet/>
      <dgm:spPr/>
      <dgm:t>
        <a:bodyPr/>
        <a:lstStyle/>
        <a:p>
          <a:endParaRPr lang="ru-RU" sz="1800"/>
        </a:p>
      </dgm:t>
    </dgm:pt>
    <dgm:pt modelId="{CD8B8734-F6F0-4A58-826A-06ED3C769367}">
      <dgm:prSet phldrT="[Текст]" custT="1"/>
      <dgm:spPr/>
      <dgm:t>
        <a:bodyPr/>
        <a:lstStyle/>
        <a:p>
          <a:endParaRPr lang="ru-RU" sz="1800" b="1" dirty="0"/>
        </a:p>
      </dgm:t>
    </dgm:pt>
    <dgm:pt modelId="{2E651634-E1DB-45B2-8390-9EBE449049E0}" type="parTrans" cxnId="{40D318A0-F6BB-4D24-B59E-C040205670DA}">
      <dgm:prSet/>
      <dgm:spPr/>
      <dgm:t>
        <a:bodyPr/>
        <a:lstStyle/>
        <a:p>
          <a:endParaRPr lang="ru-RU" sz="1800"/>
        </a:p>
      </dgm:t>
    </dgm:pt>
    <dgm:pt modelId="{41F94AFE-3EA9-4417-A2C7-FBA133423D59}" type="sibTrans" cxnId="{40D318A0-F6BB-4D24-B59E-C040205670DA}">
      <dgm:prSet/>
      <dgm:spPr/>
      <dgm:t>
        <a:bodyPr/>
        <a:lstStyle/>
        <a:p>
          <a:endParaRPr lang="ru-RU" sz="1800"/>
        </a:p>
      </dgm:t>
    </dgm:pt>
    <dgm:pt modelId="{235711C9-D8CB-4F00-B1B6-06D694541BAE}">
      <dgm:prSet phldrT="[Текст]" custT="1"/>
      <dgm:spPr>
        <a:noFill/>
      </dgm:spPr>
      <dgm:t>
        <a:bodyPr/>
        <a:lstStyle/>
        <a:p>
          <a:r>
            <a:rPr lang="ru-RU" sz="1800" b="1" dirty="0" smtClean="0"/>
            <a:t>СОБЛЮДЕНИЕ ТРЕБОВАНИЙ ПО ОБЕСПЕЧЕНИЮ ДОСТУПНОСТИ ДЛЯ ИНВАЛИДОВ ОБЪЕКТОВ СОЦИАЛЬНОЙ, ИНЖЕНЕРНОЙ И ТРАНСПОРТНОЙ ИНФРАСТРУКТУР И ПРЕДОСТАВЛЯЕМЫХ УСЛУГ  </a:t>
          </a:r>
          <a:endParaRPr lang="ru-RU" sz="1800" b="1" dirty="0"/>
        </a:p>
      </dgm:t>
    </dgm:pt>
    <dgm:pt modelId="{1C64A812-9654-4643-A2EF-3679199F0C89}" type="parTrans" cxnId="{7DF2C268-067C-4ECD-9C65-150BFB927D6A}">
      <dgm:prSet/>
      <dgm:spPr/>
      <dgm:t>
        <a:bodyPr/>
        <a:lstStyle/>
        <a:p>
          <a:endParaRPr lang="ru-RU" sz="1800"/>
        </a:p>
      </dgm:t>
    </dgm:pt>
    <dgm:pt modelId="{CAAE0372-42B3-4DF0-BBB3-24A49A09F0BD}" type="sibTrans" cxnId="{7DF2C268-067C-4ECD-9C65-150BFB927D6A}">
      <dgm:prSet/>
      <dgm:spPr/>
      <dgm:t>
        <a:bodyPr/>
        <a:lstStyle/>
        <a:p>
          <a:endParaRPr lang="ru-RU" sz="1800"/>
        </a:p>
      </dgm:t>
    </dgm:pt>
    <dgm:pt modelId="{20C5CCB5-8779-4C5F-B49D-88BE9963B07A}">
      <dgm:prSet phldrT="[Текст]" custT="1"/>
      <dgm:spPr/>
      <dgm:t>
        <a:bodyPr/>
        <a:lstStyle/>
        <a:p>
          <a:endParaRPr lang="ru-RU" sz="1800" b="1" dirty="0"/>
        </a:p>
      </dgm:t>
    </dgm:pt>
    <dgm:pt modelId="{8D3D75EC-0ABE-432A-84B6-5F5E54644F3F}" type="parTrans" cxnId="{701F5BAA-9C1E-4349-A256-EC9B4A1283AA}">
      <dgm:prSet/>
      <dgm:spPr/>
      <dgm:t>
        <a:bodyPr/>
        <a:lstStyle/>
        <a:p>
          <a:endParaRPr lang="ru-RU" sz="1800"/>
        </a:p>
      </dgm:t>
    </dgm:pt>
    <dgm:pt modelId="{A2D8E971-35EE-483E-8D12-17C9A371A0B6}" type="sibTrans" cxnId="{701F5BAA-9C1E-4349-A256-EC9B4A1283AA}">
      <dgm:prSet/>
      <dgm:spPr/>
      <dgm:t>
        <a:bodyPr/>
        <a:lstStyle/>
        <a:p>
          <a:endParaRPr lang="ru-RU" sz="1800"/>
        </a:p>
      </dgm:t>
    </dgm:pt>
    <dgm:pt modelId="{AF0C6AFB-A5B4-4638-9B35-EC4589756D66}" type="pres">
      <dgm:prSet presAssocID="{589BE2AF-E04A-4FAF-A17D-1677E3B033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6F80C-C848-4902-9ED0-D36818170DEE}" type="pres">
      <dgm:prSet presAssocID="{3E99D26A-EF6F-4467-948C-0CAEB116D7F0}" presName="composite" presStyleCnt="0"/>
      <dgm:spPr/>
      <dgm:t>
        <a:bodyPr/>
        <a:lstStyle/>
        <a:p>
          <a:endParaRPr lang="ru-RU"/>
        </a:p>
      </dgm:t>
    </dgm:pt>
    <dgm:pt modelId="{E2620703-DEC4-4EC5-BBD3-6BE8407E2EC4}" type="pres">
      <dgm:prSet presAssocID="{3E99D26A-EF6F-4467-948C-0CAEB116D7F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0D8EA-EF10-4A1A-8B6C-F58877DE1F45}" type="pres">
      <dgm:prSet presAssocID="{3E99D26A-EF6F-4467-948C-0CAEB116D7F0}" presName="descendantText" presStyleLbl="alignAcc1" presStyleIdx="0" presStyleCnt="6" custScaleY="140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78C3A-A1EE-48CB-844D-CF3C8D4FCDE5}" type="pres">
      <dgm:prSet presAssocID="{98F614AD-E04C-4CAD-A937-33095F8A88FB}" presName="sp" presStyleCnt="0"/>
      <dgm:spPr/>
      <dgm:t>
        <a:bodyPr/>
        <a:lstStyle/>
        <a:p>
          <a:endParaRPr lang="ru-RU"/>
        </a:p>
      </dgm:t>
    </dgm:pt>
    <dgm:pt modelId="{DFC0EDA1-C3F3-4CC1-9F38-C5A6D48A790B}" type="pres">
      <dgm:prSet presAssocID="{22981787-DFD0-4DAB-9CB8-7809C15DF8E1}" presName="composite" presStyleCnt="0"/>
      <dgm:spPr/>
      <dgm:t>
        <a:bodyPr/>
        <a:lstStyle/>
        <a:p>
          <a:endParaRPr lang="ru-RU"/>
        </a:p>
      </dgm:t>
    </dgm:pt>
    <dgm:pt modelId="{89F49851-1377-4485-AD5A-251A24022093}" type="pres">
      <dgm:prSet presAssocID="{22981787-DFD0-4DAB-9CB8-7809C15DF8E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33DF4-999C-40CC-A7FE-0DF6017F3B5A}" type="pres">
      <dgm:prSet presAssocID="{22981787-DFD0-4DAB-9CB8-7809C15DF8E1}" presName="descendantText" presStyleLbl="alignAcc1" presStyleIdx="1" presStyleCnt="6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A31A7-2C79-424F-8D3F-2CF29B9ACB60}" type="pres">
      <dgm:prSet presAssocID="{272548DB-18C3-48ED-B0FF-913B53C75158}" presName="sp" presStyleCnt="0"/>
      <dgm:spPr/>
      <dgm:t>
        <a:bodyPr/>
        <a:lstStyle/>
        <a:p>
          <a:endParaRPr lang="ru-RU"/>
        </a:p>
      </dgm:t>
    </dgm:pt>
    <dgm:pt modelId="{E284BEA2-36E2-443A-A74A-7B3DBEACD56E}" type="pres">
      <dgm:prSet presAssocID="{CD8B8734-F6F0-4A58-826A-06ED3C769367}" presName="composite" presStyleCnt="0"/>
      <dgm:spPr/>
      <dgm:t>
        <a:bodyPr/>
        <a:lstStyle/>
        <a:p>
          <a:endParaRPr lang="ru-RU"/>
        </a:p>
      </dgm:t>
    </dgm:pt>
    <dgm:pt modelId="{8B07F004-6CD4-40A0-9ADC-805AC2EF8988}" type="pres">
      <dgm:prSet presAssocID="{CD8B8734-F6F0-4A58-826A-06ED3C76936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606DD-C203-446B-AB40-0E2BBE44E1A1}" type="pres">
      <dgm:prSet presAssocID="{CD8B8734-F6F0-4A58-826A-06ED3C769367}" presName="descendantText" presStyleLbl="alignAcc1" presStyleIdx="2" presStyleCnt="6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AA41E-06DC-4F3C-A5E6-742061196F09}" type="pres">
      <dgm:prSet presAssocID="{41F94AFE-3EA9-4417-A2C7-FBA133423D59}" presName="sp" presStyleCnt="0"/>
      <dgm:spPr/>
      <dgm:t>
        <a:bodyPr/>
        <a:lstStyle/>
        <a:p>
          <a:endParaRPr lang="ru-RU"/>
        </a:p>
      </dgm:t>
    </dgm:pt>
    <dgm:pt modelId="{7D2F4DAA-07B5-48D1-AE88-176187FFED41}" type="pres">
      <dgm:prSet presAssocID="{4F268CE6-ECDB-4557-A5BD-4E6F2A864BE6}" presName="composite" presStyleCnt="0"/>
      <dgm:spPr/>
      <dgm:t>
        <a:bodyPr/>
        <a:lstStyle/>
        <a:p>
          <a:endParaRPr lang="ru-RU"/>
        </a:p>
      </dgm:t>
    </dgm:pt>
    <dgm:pt modelId="{F6C38EA6-340D-4973-B18E-B22CAB0F5FFD}" type="pres">
      <dgm:prSet presAssocID="{4F268CE6-ECDB-4557-A5BD-4E6F2A864BE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746A9-03AE-434D-BD10-292A09583B37}" type="pres">
      <dgm:prSet presAssocID="{4F268CE6-ECDB-4557-A5BD-4E6F2A864BE6}" presName="descendantText" presStyleLbl="alignAcc1" presStyleIdx="3" presStyleCnt="6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6B6C0-8B93-441F-8DEA-6AAE57E0EC41}" type="pres">
      <dgm:prSet presAssocID="{502CD64B-A767-45BD-A5EA-86FC3699F188}" presName="sp" presStyleCnt="0"/>
      <dgm:spPr/>
      <dgm:t>
        <a:bodyPr/>
        <a:lstStyle/>
        <a:p>
          <a:endParaRPr lang="ru-RU"/>
        </a:p>
      </dgm:t>
    </dgm:pt>
    <dgm:pt modelId="{96F32689-711F-406E-BDB4-26F0BD07D05C}" type="pres">
      <dgm:prSet presAssocID="{20C5CCB5-8779-4C5F-B49D-88BE9963B07A}" presName="composite" presStyleCnt="0"/>
      <dgm:spPr/>
      <dgm:t>
        <a:bodyPr/>
        <a:lstStyle/>
        <a:p>
          <a:endParaRPr lang="ru-RU"/>
        </a:p>
      </dgm:t>
    </dgm:pt>
    <dgm:pt modelId="{BF6EEC3E-D90B-4597-A069-13DD11EC2337}" type="pres">
      <dgm:prSet presAssocID="{20C5CCB5-8779-4C5F-B49D-88BE9963B07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32A98-69CE-4970-825E-A176A08B64AF}" type="pres">
      <dgm:prSet presAssocID="{20C5CCB5-8779-4C5F-B49D-88BE9963B07A}" presName="descendantText" presStyleLbl="alignAcc1" presStyleIdx="4" presStyleCnt="6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20D58-14AD-4345-8CE8-673AF059BFA9}" type="pres">
      <dgm:prSet presAssocID="{A2D8E971-35EE-483E-8D12-17C9A371A0B6}" presName="sp" presStyleCnt="0"/>
      <dgm:spPr/>
      <dgm:t>
        <a:bodyPr/>
        <a:lstStyle/>
        <a:p>
          <a:endParaRPr lang="ru-RU"/>
        </a:p>
      </dgm:t>
    </dgm:pt>
    <dgm:pt modelId="{E5495A64-4A3D-42F8-889C-5ACBB58DD971}" type="pres">
      <dgm:prSet presAssocID="{FE523A5C-A88C-4630-B051-99BB1FC1D315}" presName="composite" presStyleCnt="0"/>
      <dgm:spPr/>
      <dgm:t>
        <a:bodyPr/>
        <a:lstStyle/>
        <a:p>
          <a:endParaRPr lang="ru-RU"/>
        </a:p>
      </dgm:t>
    </dgm:pt>
    <dgm:pt modelId="{43AA2133-B046-4C5A-B6EB-2BCC31A7CBCE}" type="pres">
      <dgm:prSet presAssocID="{FE523A5C-A88C-4630-B051-99BB1FC1D31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30403-782D-40E5-83A2-DA982950BDEE}" type="pres">
      <dgm:prSet presAssocID="{FE523A5C-A88C-4630-B051-99BB1FC1D315}" presName="descendantText" presStyleLbl="alignAcc1" presStyleIdx="5" presStyleCnt="6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ACA3C-1FC4-418C-AA83-304938D957A5}" srcId="{589BE2AF-E04A-4FAF-A17D-1677E3B03339}" destId="{4F268CE6-ECDB-4557-A5BD-4E6F2A864BE6}" srcOrd="3" destOrd="0" parTransId="{1BDDB0F1-FDF8-4D17-BEAF-55340865D7BD}" sibTransId="{502CD64B-A767-45BD-A5EA-86FC3699F188}"/>
    <dgm:cxn modelId="{B62BB730-4F26-4F84-815D-ACFA13F1D185}" type="presOf" srcId="{3500915E-7B23-4BE7-AA69-8D7AB1731DDC}" destId="{1D3746A9-03AE-434D-BD10-292A09583B37}" srcOrd="0" destOrd="0" presId="urn:microsoft.com/office/officeart/2005/8/layout/chevron2"/>
    <dgm:cxn modelId="{7398B7CC-6C8C-47CC-8670-343965B3A3B1}" type="presOf" srcId="{22981787-DFD0-4DAB-9CB8-7809C15DF8E1}" destId="{89F49851-1377-4485-AD5A-251A24022093}" srcOrd="0" destOrd="0" presId="urn:microsoft.com/office/officeart/2005/8/layout/chevron2"/>
    <dgm:cxn modelId="{37FDAC15-88C1-463A-8BF4-6DE17E1B6E2F}" type="presOf" srcId="{20C5CCB5-8779-4C5F-B49D-88BE9963B07A}" destId="{BF6EEC3E-D90B-4597-A069-13DD11EC2337}" srcOrd="0" destOrd="0" presId="urn:microsoft.com/office/officeart/2005/8/layout/chevron2"/>
    <dgm:cxn modelId="{1258C636-2963-4E5B-876F-23A72D00B7E5}" type="presOf" srcId="{E9539718-1075-47D9-9B50-D9B37177FF0B}" destId="{FCC33DF4-999C-40CC-A7FE-0DF6017F3B5A}" srcOrd="0" destOrd="0" presId="urn:microsoft.com/office/officeart/2005/8/layout/chevron2"/>
    <dgm:cxn modelId="{5754CC8E-5AEF-4D13-96A1-8DD862E020DD}" srcId="{589BE2AF-E04A-4FAF-A17D-1677E3B03339}" destId="{22981787-DFD0-4DAB-9CB8-7809C15DF8E1}" srcOrd="1" destOrd="0" parTransId="{4A7AF947-C182-469D-84F9-DAC2949BAF04}" sibTransId="{272548DB-18C3-48ED-B0FF-913B53C75158}"/>
    <dgm:cxn modelId="{2E54073F-D4E5-4388-943A-757ECC3F3DC8}" type="presOf" srcId="{CD8B8734-F6F0-4A58-826A-06ED3C769367}" destId="{8B07F004-6CD4-40A0-9ADC-805AC2EF8988}" srcOrd="0" destOrd="0" presId="urn:microsoft.com/office/officeart/2005/8/layout/chevron2"/>
    <dgm:cxn modelId="{D6BDBD8E-2846-4967-B556-D0F392EAA2C7}" srcId="{3E99D26A-EF6F-4467-948C-0CAEB116D7F0}" destId="{2318B09C-4EF6-4E6B-A31D-DA6A66939D62}" srcOrd="0" destOrd="0" parTransId="{91AB2253-F1AC-4A1A-AEB2-1A521DF3998F}" sibTransId="{9449935B-C203-447E-B3F0-A9EA2EFEFAAB}"/>
    <dgm:cxn modelId="{7DF2C268-067C-4ECD-9C65-150BFB927D6A}" srcId="{20C5CCB5-8779-4C5F-B49D-88BE9963B07A}" destId="{235711C9-D8CB-4F00-B1B6-06D694541BAE}" srcOrd="0" destOrd="0" parTransId="{1C64A812-9654-4643-A2EF-3679199F0C89}" sibTransId="{CAAE0372-42B3-4DF0-BBB3-24A49A09F0BD}"/>
    <dgm:cxn modelId="{701F5BAA-9C1E-4349-A256-EC9B4A1283AA}" srcId="{589BE2AF-E04A-4FAF-A17D-1677E3B03339}" destId="{20C5CCB5-8779-4C5F-B49D-88BE9963B07A}" srcOrd="4" destOrd="0" parTransId="{8D3D75EC-0ABE-432A-84B6-5F5E54644F3F}" sibTransId="{A2D8E971-35EE-483E-8D12-17C9A371A0B6}"/>
    <dgm:cxn modelId="{09D4C76B-E433-40C8-9BD2-B1291E73C9A7}" srcId="{589BE2AF-E04A-4FAF-A17D-1677E3B03339}" destId="{3E99D26A-EF6F-4467-948C-0CAEB116D7F0}" srcOrd="0" destOrd="0" parTransId="{B1662DE4-8D80-455E-9EF7-2BD8D1673F6D}" sibTransId="{98F614AD-E04C-4CAD-A937-33095F8A88FB}"/>
    <dgm:cxn modelId="{62F56F7C-9AB4-4FB9-9745-B69802CAE6D5}" srcId="{589BE2AF-E04A-4FAF-A17D-1677E3B03339}" destId="{FE523A5C-A88C-4630-B051-99BB1FC1D315}" srcOrd="5" destOrd="0" parTransId="{75173A97-FBB9-4D0F-B1E4-2E573ACCC649}" sibTransId="{394740FC-6AFD-42F3-9222-A6F3B0FCB9CE}"/>
    <dgm:cxn modelId="{09F1F025-2981-4BDF-9B21-63CF332A1577}" srcId="{FE523A5C-A88C-4630-B051-99BB1FC1D315}" destId="{F4F45CBC-4FB4-4804-9010-924D3E115C9D}" srcOrd="0" destOrd="0" parTransId="{FA3AA18E-83BF-42BB-A509-99E6AA81E5A5}" sibTransId="{91F2D177-9EA5-4527-A66E-728BF2CDADC4}"/>
    <dgm:cxn modelId="{AECEB11C-E984-4BB8-A8A2-3076CFFF9EB3}" type="presOf" srcId="{888123E3-C210-4FDF-BCD8-1F6AEFD44C58}" destId="{20B606DD-C203-446B-AB40-0E2BBE44E1A1}" srcOrd="0" destOrd="0" presId="urn:microsoft.com/office/officeart/2005/8/layout/chevron2"/>
    <dgm:cxn modelId="{97143F4D-CA1C-4C99-B8F8-751A10AE472A}" type="presOf" srcId="{589BE2AF-E04A-4FAF-A17D-1677E3B03339}" destId="{AF0C6AFB-A5B4-4638-9B35-EC4589756D66}" srcOrd="0" destOrd="0" presId="urn:microsoft.com/office/officeart/2005/8/layout/chevron2"/>
    <dgm:cxn modelId="{A2C9CC52-92F0-4A11-A28D-D9CDB09C3F15}" srcId="{4F268CE6-ECDB-4557-A5BD-4E6F2A864BE6}" destId="{3500915E-7B23-4BE7-AA69-8D7AB1731DDC}" srcOrd="0" destOrd="0" parTransId="{9ED4F634-4721-423E-A4AA-BEB5494ACB4C}" sibTransId="{2F8A201F-912A-4105-AB75-3969A25C828E}"/>
    <dgm:cxn modelId="{68C73A04-8FF8-4172-8834-D51DA9D19565}" type="presOf" srcId="{235711C9-D8CB-4F00-B1B6-06D694541BAE}" destId="{0F932A98-69CE-4970-825E-A176A08B64AF}" srcOrd="0" destOrd="0" presId="urn:microsoft.com/office/officeart/2005/8/layout/chevron2"/>
    <dgm:cxn modelId="{851DC180-7664-47DC-91FA-05D6827854D4}" srcId="{22981787-DFD0-4DAB-9CB8-7809C15DF8E1}" destId="{E9539718-1075-47D9-9B50-D9B37177FF0B}" srcOrd="0" destOrd="0" parTransId="{1257B664-059A-4634-A0FA-6D2E659563A7}" sibTransId="{2BAC7961-9AA0-4B4B-85FB-3EB144498245}"/>
    <dgm:cxn modelId="{A1A7F52F-61D3-42D0-9752-86A20245B3ED}" type="presOf" srcId="{F4F45CBC-4FB4-4804-9010-924D3E115C9D}" destId="{D3030403-782D-40E5-83A2-DA982950BDEE}" srcOrd="0" destOrd="0" presId="urn:microsoft.com/office/officeart/2005/8/layout/chevron2"/>
    <dgm:cxn modelId="{5DF41E9F-730A-415B-82BC-C2E2C85C1936}" type="presOf" srcId="{3E99D26A-EF6F-4467-948C-0CAEB116D7F0}" destId="{E2620703-DEC4-4EC5-BBD3-6BE8407E2EC4}" srcOrd="0" destOrd="0" presId="urn:microsoft.com/office/officeart/2005/8/layout/chevron2"/>
    <dgm:cxn modelId="{F41A1AFB-8DB4-4E97-9D70-CC040A7F0A7D}" type="presOf" srcId="{4F268CE6-ECDB-4557-A5BD-4E6F2A864BE6}" destId="{F6C38EA6-340D-4973-B18E-B22CAB0F5FFD}" srcOrd="0" destOrd="0" presId="urn:microsoft.com/office/officeart/2005/8/layout/chevron2"/>
    <dgm:cxn modelId="{CA53852E-CF2A-426D-B9FC-7FC1433CFC46}" type="presOf" srcId="{FE523A5C-A88C-4630-B051-99BB1FC1D315}" destId="{43AA2133-B046-4C5A-B6EB-2BCC31A7CBCE}" srcOrd="0" destOrd="0" presId="urn:microsoft.com/office/officeart/2005/8/layout/chevron2"/>
    <dgm:cxn modelId="{01F7CD16-4A4B-4486-A595-BF8530271DC6}" srcId="{CD8B8734-F6F0-4A58-826A-06ED3C769367}" destId="{888123E3-C210-4FDF-BCD8-1F6AEFD44C58}" srcOrd="0" destOrd="0" parTransId="{906F4E96-888E-4207-AA2F-367A71A16432}" sibTransId="{759D19EF-E9DE-4218-BDEC-473E178122ED}"/>
    <dgm:cxn modelId="{5ED23BEE-120A-431A-A878-45D092987980}" type="presOf" srcId="{2318B09C-4EF6-4E6B-A31D-DA6A66939D62}" destId="{4AF0D8EA-EF10-4A1A-8B6C-F58877DE1F45}" srcOrd="0" destOrd="0" presId="urn:microsoft.com/office/officeart/2005/8/layout/chevron2"/>
    <dgm:cxn modelId="{40D318A0-F6BB-4D24-B59E-C040205670DA}" srcId="{589BE2AF-E04A-4FAF-A17D-1677E3B03339}" destId="{CD8B8734-F6F0-4A58-826A-06ED3C769367}" srcOrd="2" destOrd="0" parTransId="{2E651634-E1DB-45B2-8390-9EBE449049E0}" sibTransId="{41F94AFE-3EA9-4417-A2C7-FBA133423D59}"/>
    <dgm:cxn modelId="{7CEE9F3C-0559-4DFA-8B79-BF70BF9C2BAB}" type="presParOf" srcId="{AF0C6AFB-A5B4-4638-9B35-EC4589756D66}" destId="{1D96F80C-C848-4902-9ED0-D36818170DEE}" srcOrd="0" destOrd="0" presId="urn:microsoft.com/office/officeart/2005/8/layout/chevron2"/>
    <dgm:cxn modelId="{7EF22745-568F-4F26-80C5-4BE57966A097}" type="presParOf" srcId="{1D96F80C-C848-4902-9ED0-D36818170DEE}" destId="{E2620703-DEC4-4EC5-BBD3-6BE8407E2EC4}" srcOrd="0" destOrd="0" presId="urn:microsoft.com/office/officeart/2005/8/layout/chevron2"/>
    <dgm:cxn modelId="{079D939C-DB6D-465B-BF09-8521506AEF59}" type="presParOf" srcId="{1D96F80C-C848-4902-9ED0-D36818170DEE}" destId="{4AF0D8EA-EF10-4A1A-8B6C-F58877DE1F45}" srcOrd="1" destOrd="0" presId="urn:microsoft.com/office/officeart/2005/8/layout/chevron2"/>
    <dgm:cxn modelId="{DC0BD580-186A-40CF-9505-58E156577681}" type="presParOf" srcId="{AF0C6AFB-A5B4-4638-9B35-EC4589756D66}" destId="{D5F78C3A-A1EE-48CB-844D-CF3C8D4FCDE5}" srcOrd="1" destOrd="0" presId="urn:microsoft.com/office/officeart/2005/8/layout/chevron2"/>
    <dgm:cxn modelId="{2E9141C5-9791-448B-A13C-16E61636F280}" type="presParOf" srcId="{AF0C6AFB-A5B4-4638-9B35-EC4589756D66}" destId="{DFC0EDA1-C3F3-4CC1-9F38-C5A6D48A790B}" srcOrd="2" destOrd="0" presId="urn:microsoft.com/office/officeart/2005/8/layout/chevron2"/>
    <dgm:cxn modelId="{E7CA43CE-C1FD-470C-8FD6-7390F0D03CFA}" type="presParOf" srcId="{DFC0EDA1-C3F3-4CC1-9F38-C5A6D48A790B}" destId="{89F49851-1377-4485-AD5A-251A24022093}" srcOrd="0" destOrd="0" presId="urn:microsoft.com/office/officeart/2005/8/layout/chevron2"/>
    <dgm:cxn modelId="{59EDAB00-6ED9-49D5-BF73-BF4D1381D9FB}" type="presParOf" srcId="{DFC0EDA1-C3F3-4CC1-9F38-C5A6D48A790B}" destId="{FCC33DF4-999C-40CC-A7FE-0DF6017F3B5A}" srcOrd="1" destOrd="0" presId="urn:microsoft.com/office/officeart/2005/8/layout/chevron2"/>
    <dgm:cxn modelId="{22E4AD47-8CAA-42ED-BA11-5DBFD83A322D}" type="presParOf" srcId="{AF0C6AFB-A5B4-4638-9B35-EC4589756D66}" destId="{BFEA31A7-2C79-424F-8D3F-2CF29B9ACB60}" srcOrd="3" destOrd="0" presId="urn:microsoft.com/office/officeart/2005/8/layout/chevron2"/>
    <dgm:cxn modelId="{9284F035-785C-41A0-88DA-FAE47EA64005}" type="presParOf" srcId="{AF0C6AFB-A5B4-4638-9B35-EC4589756D66}" destId="{E284BEA2-36E2-443A-A74A-7B3DBEACD56E}" srcOrd="4" destOrd="0" presId="urn:microsoft.com/office/officeart/2005/8/layout/chevron2"/>
    <dgm:cxn modelId="{8CE239CA-DF98-441F-9662-92E8F0409ACD}" type="presParOf" srcId="{E284BEA2-36E2-443A-A74A-7B3DBEACD56E}" destId="{8B07F004-6CD4-40A0-9ADC-805AC2EF8988}" srcOrd="0" destOrd="0" presId="urn:microsoft.com/office/officeart/2005/8/layout/chevron2"/>
    <dgm:cxn modelId="{2DED594B-1D2A-414D-9695-E1CAC8DD8929}" type="presParOf" srcId="{E284BEA2-36E2-443A-A74A-7B3DBEACD56E}" destId="{20B606DD-C203-446B-AB40-0E2BBE44E1A1}" srcOrd="1" destOrd="0" presId="urn:microsoft.com/office/officeart/2005/8/layout/chevron2"/>
    <dgm:cxn modelId="{2E217508-7EEE-42FD-A4E2-B02A2F768153}" type="presParOf" srcId="{AF0C6AFB-A5B4-4638-9B35-EC4589756D66}" destId="{C46AA41E-06DC-4F3C-A5E6-742061196F09}" srcOrd="5" destOrd="0" presId="urn:microsoft.com/office/officeart/2005/8/layout/chevron2"/>
    <dgm:cxn modelId="{F4832F65-5C98-4DE6-B78B-4F7498E46510}" type="presParOf" srcId="{AF0C6AFB-A5B4-4638-9B35-EC4589756D66}" destId="{7D2F4DAA-07B5-48D1-AE88-176187FFED41}" srcOrd="6" destOrd="0" presId="urn:microsoft.com/office/officeart/2005/8/layout/chevron2"/>
    <dgm:cxn modelId="{85DF545C-3A53-4A3A-9780-469BBC091115}" type="presParOf" srcId="{7D2F4DAA-07B5-48D1-AE88-176187FFED41}" destId="{F6C38EA6-340D-4973-B18E-B22CAB0F5FFD}" srcOrd="0" destOrd="0" presId="urn:microsoft.com/office/officeart/2005/8/layout/chevron2"/>
    <dgm:cxn modelId="{9BA0ED92-E20B-4CCD-8956-5EF50C3FB068}" type="presParOf" srcId="{7D2F4DAA-07B5-48D1-AE88-176187FFED41}" destId="{1D3746A9-03AE-434D-BD10-292A09583B37}" srcOrd="1" destOrd="0" presId="urn:microsoft.com/office/officeart/2005/8/layout/chevron2"/>
    <dgm:cxn modelId="{9EB5612E-AB3B-426E-ACB4-EAA2634BEF57}" type="presParOf" srcId="{AF0C6AFB-A5B4-4638-9B35-EC4589756D66}" destId="{D026B6C0-8B93-441F-8DEA-6AAE57E0EC41}" srcOrd="7" destOrd="0" presId="urn:microsoft.com/office/officeart/2005/8/layout/chevron2"/>
    <dgm:cxn modelId="{B876773C-427E-4A27-8E92-3D0DA12508AD}" type="presParOf" srcId="{AF0C6AFB-A5B4-4638-9B35-EC4589756D66}" destId="{96F32689-711F-406E-BDB4-26F0BD07D05C}" srcOrd="8" destOrd="0" presId="urn:microsoft.com/office/officeart/2005/8/layout/chevron2"/>
    <dgm:cxn modelId="{D6A73895-29D1-400D-82FE-1927CD7A1E55}" type="presParOf" srcId="{96F32689-711F-406E-BDB4-26F0BD07D05C}" destId="{BF6EEC3E-D90B-4597-A069-13DD11EC2337}" srcOrd="0" destOrd="0" presId="urn:microsoft.com/office/officeart/2005/8/layout/chevron2"/>
    <dgm:cxn modelId="{7EBB0C7B-3A94-4A80-84FD-B37DAC7E50FD}" type="presParOf" srcId="{96F32689-711F-406E-BDB4-26F0BD07D05C}" destId="{0F932A98-69CE-4970-825E-A176A08B64AF}" srcOrd="1" destOrd="0" presId="urn:microsoft.com/office/officeart/2005/8/layout/chevron2"/>
    <dgm:cxn modelId="{8D466156-8793-4F2B-8235-D5E37FAA5C96}" type="presParOf" srcId="{AF0C6AFB-A5B4-4638-9B35-EC4589756D66}" destId="{37120D58-14AD-4345-8CE8-673AF059BFA9}" srcOrd="9" destOrd="0" presId="urn:microsoft.com/office/officeart/2005/8/layout/chevron2"/>
    <dgm:cxn modelId="{6E996DAE-B6DA-490C-9F42-B7FA21C58C62}" type="presParOf" srcId="{AF0C6AFB-A5B4-4638-9B35-EC4589756D66}" destId="{E5495A64-4A3D-42F8-889C-5ACBB58DD971}" srcOrd="10" destOrd="0" presId="urn:microsoft.com/office/officeart/2005/8/layout/chevron2"/>
    <dgm:cxn modelId="{58F49628-C826-43A1-BCDB-203B92F58F60}" type="presParOf" srcId="{E5495A64-4A3D-42F8-889C-5ACBB58DD971}" destId="{43AA2133-B046-4C5A-B6EB-2BCC31A7CBCE}" srcOrd="0" destOrd="0" presId="urn:microsoft.com/office/officeart/2005/8/layout/chevron2"/>
    <dgm:cxn modelId="{888EB8C7-37E7-4FB6-B579-D474A71522F6}" type="presParOf" srcId="{E5495A64-4A3D-42F8-889C-5ACBB58DD971}" destId="{D3030403-782D-40E5-83A2-DA982950BD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FDEF8E-6351-4716-80CE-21A033789AF8}" type="doc">
      <dgm:prSet loTypeId="urn:microsoft.com/office/officeart/2009/layout/CircleArrow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A6F9D-FA01-4660-8A65-6F384BD17961}">
      <dgm:prSet phldrT="[Текст]" custT="1"/>
      <dgm:spPr/>
      <dgm:t>
        <a:bodyPr/>
        <a:lstStyle/>
        <a:p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ВЫСОКИЙ РИСК -</a:t>
          </a:r>
          <a:b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3 ГОДА</a:t>
          </a:r>
          <a:endParaRPr lang="ru-RU" sz="2400" b="1" cap="none" spc="0" dirty="0">
            <a:ln w="18415" cmpd="sng">
              <a:prstDash val="solid"/>
            </a:ln>
            <a:effectLst/>
          </a:endParaRPr>
        </a:p>
      </dgm:t>
    </dgm:pt>
    <dgm:pt modelId="{960F87DE-AE90-4C29-AA56-D2AEA7C6AE36}" type="par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20C45C9-B4AD-4829-AB26-0E0095351577}" type="sib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9EBCE4E-F917-416B-BE5E-21419E468343}">
      <dgm:prSet phldrT="[Текст]" custT="1"/>
      <dgm:spPr/>
      <dgm:t>
        <a:bodyPr/>
        <a:lstStyle/>
        <a:p>
          <a: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НИЗКИЙ РИСК -</a:t>
          </a:r>
          <a:b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ПРОВЕРКИ </a:t>
          </a:r>
          <a:b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400" b="1" cap="all" spc="0" dirty="0" smtClean="0">
              <a:ln w="0"/>
              <a:effectLst/>
              <a:cs typeface="Times New Roman" panose="02020603050405020304" pitchFamily="18" charset="0"/>
            </a:rPr>
            <a:t>НЕ </a:t>
          </a:r>
          <a:br>
            <a:rPr lang="ru-RU" sz="2400" b="1" cap="all" spc="0" dirty="0" smtClean="0">
              <a:ln w="0"/>
              <a:effectLst/>
              <a:cs typeface="Times New Roman" panose="02020603050405020304" pitchFamily="18" charset="0"/>
            </a:rPr>
          </a:br>
          <a:r>
            <a:rPr lang="ru-RU" sz="2400" b="1" cap="all" spc="0" dirty="0" smtClean="0">
              <a:ln w="0"/>
              <a:effectLst/>
              <a:cs typeface="Times New Roman" panose="02020603050405020304" pitchFamily="18" charset="0"/>
            </a:rPr>
            <a:t>ПРОВОДЯТСЯ</a:t>
          </a:r>
          <a:endParaRPr lang="ru-RU" sz="2400" b="1" cap="all" spc="0" dirty="0">
            <a:ln w="0"/>
            <a:effectLst/>
          </a:endParaRPr>
        </a:p>
      </dgm:t>
    </dgm:pt>
    <dgm:pt modelId="{1DFA0B38-4FB4-4779-8722-6783F5F16CAA}" type="par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82AB0D4-BC34-4AAE-BF73-DEE892B9C644}" type="sib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4F93323-1CA4-4195-BBA1-2B6902670E8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cap="all" spc="0" dirty="0" smtClean="0">
              <a:ln w="0"/>
              <a:effectLst/>
            </a:rPr>
            <a:t>СРЕДНИЙ РИСК -</a:t>
          </a:r>
          <a:br>
            <a:rPr lang="ru-RU" sz="2400" b="1" cap="all" spc="0" dirty="0" smtClean="0">
              <a:ln w="0"/>
              <a:effectLst/>
            </a:rPr>
          </a:br>
          <a:r>
            <a:rPr lang="ru-RU" sz="2400" b="1" cap="all" spc="0" dirty="0" smtClean="0">
              <a:ln w="0"/>
              <a:effectLst/>
            </a:rPr>
            <a:t>ПРОВЕРКИ</a:t>
          </a:r>
          <a:br>
            <a:rPr lang="ru-RU" sz="2400" b="1" cap="all" spc="0" dirty="0" smtClean="0">
              <a:ln w="0"/>
              <a:effectLst/>
            </a:rPr>
          </a:br>
          <a:r>
            <a:rPr lang="ru-RU" sz="2400" b="1" cap="all" spc="0" dirty="0" smtClean="0">
              <a:ln w="0"/>
              <a:effectLst/>
            </a:rPr>
            <a:t>1 РАЗ В 4 года</a:t>
          </a:r>
          <a:endParaRPr lang="ru-RU" sz="2400" b="1" cap="all" spc="0" dirty="0">
            <a:ln w="0"/>
            <a:effectLst/>
          </a:endParaRPr>
        </a:p>
      </dgm:t>
    </dgm:pt>
    <dgm:pt modelId="{BD9357C0-6EFC-438F-8B14-02D47250276C}" type="par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718F3E8-6782-4009-9130-7789283AC381}" type="sib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4715445-C3B3-4937-ADD1-30C6513693CE}" type="pres">
      <dgm:prSet presAssocID="{7CFDEF8E-6351-4716-80CE-21A033789AF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8C3B54-9144-48FB-94CF-D463585B9F47}" type="pres">
      <dgm:prSet presAssocID="{653A6F9D-FA01-4660-8A65-6F384BD17961}" presName="Accent1" presStyleCnt="0"/>
      <dgm:spPr/>
      <dgm:t>
        <a:bodyPr/>
        <a:lstStyle/>
        <a:p>
          <a:endParaRPr lang="ru-RU"/>
        </a:p>
      </dgm:t>
    </dgm:pt>
    <dgm:pt modelId="{A3BA559E-4CCE-4F48-A8A7-DE15E90F5C54}" type="pres">
      <dgm:prSet presAssocID="{653A6F9D-FA01-4660-8A65-6F384BD17961}" presName="Accent" presStyleLbl="node1" presStyleIdx="0" presStyleCnt="3" custScaleX="179671" custScaleY="115986"/>
      <dgm:spPr/>
      <dgm:t>
        <a:bodyPr/>
        <a:lstStyle/>
        <a:p>
          <a:endParaRPr lang="ru-RU"/>
        </a:p>
      </dgm:t>
    </dgm:pt>
    <dgm:pt modelId="{3E524023-1539-41B1-B658-1827F5562DB4}" type="pres">
      <dgm:prSet presAssocID="{653A6F9D-FA01-4660-8A65-6F384BD17961}" presName="Parent1" presStyleLbl="revTx" presStyleIdx="0" presStyleCnt="3" custScaleX="215022" custScaleY="148625" custLinFactNeighborX="3055" custLinFactNeighborY="-525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925C0-A379-40AA-A22D-077CC4F09BF9}" type="pres">
      <dgm:prSet presAssocID="{94F93323-1CA4-4195-BBA1-2B6902670E82}" presName="Accent2" presStyleCnt="0"/>
      <dgm:spPr/>
      <dgm:t>
        <a:bodyPr/>
        <a:lstStyle/>
        <a:p>
          <a:endParaRPr lang="ru-RU"/>
        </a:p>
      </dgm:t>
    </dgm:pt>
    <dgm:pt modelId="{C30D8ED3-1916-4A1F-A9DE-36931475406D}" type="pres">
      <dgm:prSet presAssocID="{94F93323-1CA4-4195-BBA1-2B6902670E82}" presName="Accent" presStyleLbl="node1" presStyleIdx="1" presStyleCnt="3" custScaleX="241479" custScaleY="124878" custLinFactNeighborX="7823" custLinFactNeighborY="164"/>
      <dgm:spPr/>
      <dgm:t>
        <a:bodyPr/>
        <a:lstStyle/>
        <a:p>
          <a:endParaRPr lang="ru-RU"/>
        </a:p>
      </dgm:t>
    </dgm:pt>
    <dgm:pt modelId="{E14A1CD7-C91F-4C92-A89F-68B3D015ED7F}" type="pres">
      <dgm:prSet presAssocID="{94F93323-1CA4-4195-BBA1-2B6902670E82}" presName="Parent2" presStyleLbl="revTx" presStyleIdx="1" presStyleCnt="3" custScaleX="167510" custLinFactNeighborX="-45014" custLinFactNeighborY="16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92A99-C68E-4571-BF55-2CAFE121B935}" type="pres">
      <dgm:prSet presAssocID="{29EBCE4E-F917-416B-BE5E-21419E468343}" presName="Accent3" presStyleCnt="0"/>
      <dgm:spPr/>
      <dgm:t>
        <a:bodyPr/>
        <a:lstStyle/>
        <a:p>
          <a:endParaRPr lang="ru-RU"/>
        </a:p>
      </dgm:t>
    </dgm:pt>
    <dgm:pt modelId="{9063CD93-71F6-44EE-B23B-B78F72F709A6}" type="pres">
      <dgm:prSet presAssocID="{29EBCE4E-F917-416B-BE5E-21419E468343}" presName="Accent" presStyleLbl="node1" presStyleIdx="2" presStyleCnt="3" custScaleX="174354" custScaleY="102218" custLinFactNeighborX="31573" custLinFactNeighborY="-5013"/>
      <dgm:spPr/>
      <dgm:t>
        <a:bodyPr/>
        <a:lstStyle/>
        <a:p>
          <a:endParaRPr lang="ru-RU"/>
        </a:p>
      </dgm:t>
    </dgm:pt>
    <dgm:pt modelId="{66795EBC-D63B-4034-A8BE-280D5B27EED4}" type="pres">
      <dgm:prSet presAssocID="{29EBCE4E-F917-416B-BE5E-21419E468343}" presName="Parent3" presStyleLbl="revTx" presStyleIdx="2" presStyleCnt="3" custScaleX="169575" custScaleY="30188" custLinFactNeighborX="48250" custLinFactNeighborY="-23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4880C-85DF-482E-B01C-11279F1DD9F1}" type="presOf" srcId="{94F93323-1CA4-4195-BBA1-2B6902670E82}" destId="{E14A1CD7-C91F-4C92-A89F-68B3D015ED7F}" srcOrd="0" destOrd="0" presId="urn:microsoft.com/office/officeart/2009/layout/CircleArrowProcess"/>
    <dgm:cxn modelId="{FCABF7F4-842F-4B51-B6E2-E956D0EA0814}" type="presOf" srcId="{29EBCE4E-F917-416B-BE5E-21419E468343}" destId="{66795EBC-D63B-4034-A8BE-280D5B27EED4}" srcOrd="0" destOrd="0" presId="urn:microsoft.com/office/officeart/2009/layout/CircleArrowProcess"/>
    <dgm:cxn modelId="{D7297DB8-065C-4B38-892E-1CBEAFB79D7E}" type="presOf" srcId="{653A6F9D-FA01-4660-8A65-6F384BD17961}" destId="{3E524023-1539-41B1-B658-1827F5562DB4}" srcOrd="0" destOrd="0" presId="urn:microsoft.com/office/officeart/2009/layout/CircleArrowProcess"/>
    <dgm:cxn modelId="{DBC6669E-BB48-4639-BA66-A7F7313EE05D}" srcId="{7CFDEF8E-6351-4716-80CE-21A033789AF8}" destId="{29EBCE4E-F917-416B-BE5E-21419E468343}" srcOrd="2" destOrd="0" parTransId="{1DFA0B38-4FB4-4779-8722-6783F5F16CAA}" sibTransId="{E82AB0D4-BC34-4AAE-BF73-DEE892B9C644}"/>
    <dgm:cxn modelId="{39256CAC-8859-4A4F-8393-6BCB2E9586BE}" srcId="{7CFDEF8E-6351-4716-80CE-21A033789AF8}" destId="{94F93323-1CA4-4195-BBA1-2B6902670E82}" srcOrd="1" destOrd="0" parTransId="{BD9357C0-6EFC-438F-8B14-02D47250276C}" sibTransId="{D718F3E8-6782-4009-9130-7789283AC381}"/>
    <dgm:cxn modelId="{53A3A145-6535-4703-8596-55FA5DB70922}" srcId="{7CFDEF8E-6351-4716-80CE-21A033789AF8}" destId="{653A6F9D-FA01-4660-8A65-6F384BD17961}" srcOrd="0" destOrd="0" parTransId="{960F87DE-AE90-4C29-AA56-D2AEA7C6AE36}" sibTransId="{A20C45C9-B4AD-4829-AB26-0E0095351577}"/>
    <dgm:cxn modelId="{60E1C557-F331-4B70-8BAA-B910307905AA}" type="presOf" srcId="{7CFDEF8E-6351-4716-80CE-21A033789AF8}" destId="{34715445-C3B3-4937-ADD1-30C6513693CE}" srcOrd="0" destOrd="0" presId="urn:microsoft.com/office/officeart/2009/layout/CircleArrowProcess"/>
    <dgm:cxn modelId="{503FE82A-8FEE-4C11-B8B0-389AF2DC7C2B}" type="presParOf" srcId="{34715445-C3B3-4937-ADD1-30C6513693CE}" destId="{D18C3B54-9144-48FB-94CF-D463585B9F47}" srcOrd="0" destOrd="0" presId="urn:microsoft.com/office/officeart/2009/layout/CircleArrowProcess"/>
    <dgm:cxn modelId="{01064AEF-EBB3-4D03-B797-B84EC7C1A8C0}" type="presParOf" srcId="{D18C3B54-9144-48FB-94CF-D463585B9F47}" destId="{A3BA559E-4CCE-4F48-A8A7-DE15E90F5C54}" srcOrd="0" destOrd="0" presId="urn:microsoft.com/office/officeart/2009/layout/CircleArrowProcess"/>
    <dgm:cxn modelId="{5F7D388B-DB43-4F6E-AB7A-178181B6A530}" type="presParOf" srcId="{34715445-C3B3-4937-ADD1-30C6513693CE}" destId="{3E524023-1539-41B1-B658-1827F5562DB4}" srcOrd="1" destOrd="0" presId="urn:microsoft.com/office/officeart/2009/layout/CircleArrowProcess"/>
    <dgm:cxn modelId="{CAA670EC-46CC-4CC4-A431-6F2596C7AD61}" type="presParOf" srcId="{34715445-C3B3-4937-ADD1-30C6513693CE}" destId="{980925C0-A379-40AA-A22D-077CC4F09BF9}" srcOrd="2" destOrd="0" presId="urn:microsoft.com/office/officeart/2009/layout/CircleArrowProcess"/>
    <dgm:cxn modelId="{44D44AE9-9D95-4BB1-A97F-02F4EAD71388}" type="presParOf" srcId="{980925C0-A379-40AA-A22D-077CC4F09BF9}" destId="{C30D8ED3-1916-4A1F-A9DE-36931475406D}" srcOrd="0" destOrd="0" presId="urn:microsoft.com/office/officeart/2009/layout/CircleArrowProcess"/>
    <dgm:cxn modelId="{7A3E4054-8B90-480A-9A39-E47B5822EF42}" type="presParOf" srcId="{34715445-C3B3-4937-ADD1-30C6513693CE}" destId="{E14A1CD7-C91F-4C92-A89F-68B3D015ED7F}" srcOrd="3" destOrd="0" presId="urn:microsoft.com/office/officeart/2009/layout/CircleArrowProcess"/>
    <dgm:cxn modelId="{F939BFF5-58E4-4F12-9027-38E7911B7FCA}" type="presParOf" srcId="{34715445-C3B3-4937-ADD1-30C6513693CE}" destId="{A6F92A99-C68E-4571-BF55-2CAFE121B935}" srcOrd="4" destOrd="0" presId="urn:microsoft.com/office/officeart/2009/layout/CircleArrowProcess"/>
    <dgm:cxn modelId="{2469D949-3627-473E-8651-4210D25DADE5}" type="presParOf" srcId="{A6F92A99-C68E-4571-BF55-2CAFE121B935}" destId="{9063CD93-71F6-44EE-B23B-B78F72F709A6}" srcOrd="0" destOrd="0" presId="urn:microsoft.com/office/officeart/2009/layout/CircleArrowProcess"/>
    <dgm:cxn modelId="{88364E71-A9B7-4860-97D8-C63C3033311B}" type="presParOf" srcId="{34715445-C3B3-4937-ADD1-30C6513693CE}" destId="{66795EBC-D63B-4034-A8BE-280D5B27EE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F1F190-61AD-47CB-9903-35BC5A907B4F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481DC7-D07B-4D6D-B0C0-D592B3982973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Выездная проверка</a:t>
          </a:r>
        </a:p>
      </dgm:t>
    </dgm:pt>
    <dgm:pt modelId="{A6ACE053-4EB4-43C3-97D5-5BCB19FAF4DD}" type="parTrans" cxnId="{B6149FC6-A02A-4B92-9636-1EF828DCBA61}">
      <dgm:prSet/>
      <dgm:spPr/>
      <dgm:t>
        <a:bodyPr/>
        <a:lstStyle/>
        <a:p>
          <a:endParaRPr lang="ru-RU"/>
        </a:p>
      </dgm:t>
    </dgm:pt>
    <dgm:pt modelId="{206EE393-ED06-4899-A1B6-717FF1C714D4}" type="sibTrans" cxnId="{B6149FC6-A02A-4B92-9636-1EF828DCBA61}">
      <dgm:prSet/>
      <dgm:spPr/>
      <dgm:t>
        <a:bodyPr/>
        <a:lstStyle/>
        <a:p>
          <a:endParaRPr lang="ru-RU"/>
        </a:p>
      </dgm:t>
    </dgm:pt>
    <dgm:pt modelId="{65E7936C-80C1-49C8-840B-0B96FB1CF9FD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Документарная проверка</a:t>
          </a:r>
        </a:p>
      </dgm:t>
    </dgm:pt>
    <dgm:pt modelId="{E801D76E-C490-4409-A282-5F04C51FAC53}" type="parTrans" cxnId="{9C38DF5F-F88D-4FF4-8BA3-1D60F3B78418}">
      <dgm:prSet/>
      <dgm:spPr/>
      <dgm:t>
        <a:bodyPr/>
        <a:lstStyle/>
        <a:p>
          <a:endParaRPr lang="ru-RU"/>
        </a:p>
      </dgm:t>
    </dgm:pt>
    <dgm:pt modelId="{9A850E14-5BB4-4159-A81D-FC7003592A3F}" type="sibTrans" cxnId="{9C38DF5F-F88D-4FF4-8BA3-1D60F3B78418}">
      <dgm:prSet/>
      <dgm:spPr/>
      <dgm:t>
        <a:bodyPr/>
        <a:lstStyle/>
        <a:p>
          <a:endParaRPr lang="ru-RU"/>
        </a:p>
      </dgm:t>
    </dgm:pt>
    <dgm:pt modelId="{6B54D5E6-338A-4882-B2BF-85640B71765C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anose="020B0A04020102020204" pitchFamily="34" charset="0"/>
            </a:rPr>
            <a:t>Перечень допустимых контрольных (надзорных) действий в ходе </a:t>
          </a:r>
          <a:r>
            <a:rPr lang="ru-RU" sz="1400" b="1" smtClean="0">
              <a:solidFill>
                <a:srgbClr val="00B050"/>
              </a:solidFill>
              <a:latin typeface="Arial Black" panose="020B0A04020102020204" pitchFamily="34" charset="0"/>
            </a:rPr>
            <a:t>документарной проверки:</a:t>
          </a:r>
          <a:endParaRPr lang="ru-RU" sz="1400" b="1" dirty="0"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802DE49F-0FB4-4D2C-9AC1-E70EBAA27732}" type="parTrans" cxnId="{8BF6D41E-F5B5-42DA-B613-82BBCEC0DEE7}">
      <dgm:prSet/>
      <dgm:spPr/>
      <dgm:t>
        <a:bodyPr/>
        <a:lstStyle/>
        <a:p>
          <a:endParaRPr lang="ru-RU"/>
        </a:p>
      </dgm:t>
    </dgm:pt>
    <dgm:pt modelId="{484001F7-9BED-4714-8A04-939C45DA6A57}" type="sibTrans" cxnId="{8BF6D41E-F5B5-42DA-B613-82BBCEC0DEE7}">
      <dgm:prSet/>
      <dgm:spPr/>
      <dgm:t>
        <a:bodyPr/>
        <a:lstStyle/>
        <a:p>
          <a:endParaRPr lang="ru-RU"/>
        </a:p>
      </dgm:t>
    </dgm:pt>
    <dgm:pt modelId="{18BD36D5-4B75-4AA2-807A-906132A9A55C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anose="020B0A04020102020204" pitchFamily="34" charset="0"/>
            </a:rPr>
            <a:t>Перечень допустимых контрольных (надзорных) действий в ходе выездной проверки:</a:t>
          </a:r>
          <a:endParaRPr lang="ru-RU" sz="1400" b="1" dirty="0"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41C9B1A4-A38F-43D9-B150-740FC71D6F45}" type="parTrans" cxnId="{BBB96B00-6514-46D6-BB91-88FF17A32627}">
      <dgm:prSet/>
      <dgm:spPr/>
      <dgm:t>
        <a:bodyPr/>
        <a:lstStyle/>
        <a:p>
          <a:endParaRPr lang="ru-RU"/>
        </a:p>
      </dgm:t>
    </dgm:pt>
    <dgm:pt modelId="{0A8641F4-3905-41BF-B029-706D762F4ADF}" type="sibTrans" cxnId="{BBB96B00-6514-46D6-BB91-88FF17A32627}">
      <dgm:prSet/>
      <dgm:spPr/>
      <dgm:t>
        <a:bodyPr/>
        <a:lstStyle/>
        <a:p>
          <a:endParaRPr lang="ru-RU"/>
        </a:p>
      </dgm:t>
    </dgm:pt>
    <dgm:pt modelId="{152C6808-63DF-4E23-BC7A-CEA853A32020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истребование документов;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B3876DC4-3946-4702-BEDE-F428F35E991C}" type="parTrans" cxnId="{5757C70B-9D8B-47CB-A909-6CCB746720B7}">
      <dgm:prSet/>
      <dgm:spPr/>
      <dgm:t>
        <a:bodyPr/>
        <a:lstStyle/>
        <a:p>
          <a:endParaRPr lang="ru-RU"/>
        </a:p>
      </dgm:t>
    </dgm:pt>
    <dgm:pt modelId="{C224B8AC-FC18-40AE-B53B-1CF31A21D4A4}" type="sibTrans" cxnId="{5757C70B-9D8B-47CB-A909-6CCB746720B7}">
      <dgm:prSet/>
      <dgm:spPr/>
      <dgm:t>
        <a:bodyPr/>
        <a:lstStyle/>
        <a:p>
          <a:endParaRPr lang="ru-RU"/>
        </a:p>
      </dgm:t>
    </dgm:pt>
    <dgm:pt modelId="{16F3F1D8-1952-49AD-8995-23789D9E0F6A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экспертиза.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CE584629-370B-4FFF-B5A4-42C0CECC81D2}" type="parTrans" cxnId="{72697B1B-9F5C-4CC8-884B-F7FAB7FB0205}">
      <dgm:prSet/>
      <dgm:spPr/>
      <dgm:t>
        <a:bodyPr/>
        <a:lstStyle/>
        <a:p>
          <a:endParaRPr lang="ru-RU"/>
        </a:p>
      </dgm:t>
    </dgm:pt>
    <dgm:pt modelId="{AF4B4C5A-AF1E-49CF-A959-38499897D330}" type="sibTrans" cxnId="{72697B1B-9F5C-4CC8-884B-F7FAB7FB0205}">
      <dgm:prSet/>
      <dgm:spPr/>
      <dgm:t>
        <a:bodyPr/>
        <a:lstStyle/>
        <a:p>
          <a:endParaRPr lang="ru-RU"/>
        </a:p>
      </dgm:t>
    </dgm:pt>
    <dgm:pt modelId="{9C18D2A6-F728-4ADD-B3AA-830EDF912823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осмотр;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B02C79F5-ADDB-48BE-A5F6-262C085B8FB9}" type="parTrans" cxnId="{912EFBBE-C082-4DB5-811B-A7FE39753E19}">
      <dgm:prSet/>
      <dgm:spPr/>
      <dgm:t>
        <a:bodyPr/>
        <a:lstStyle/>
        <a:p>
          <a:endParaRPr lang="ru-RU"/>
        </a:p>
      </dgm:t>
    </dgm:pt>
    <dgm:pt modelId="{B831DA2D-A16D-49A6-AE47-6F8B2FA3CBF3}" type="sibTrans" cxnId="{912EFBBE-C082-4DB5-811B-A7FE39753E19}">
      <dgm:prSet/>
      <dgm:spPr/>
      <dgm:t>
        <a:bodyPr/>
        <a:lstStyle/>
        <a:p>
          <a:endParaRPr lang="ru-RU"/>
        </a:p>
      </dgm:t>
    </dgm:pt>
    <dgm:pt modelId="{496D5A1F-B320-420B-88B2-CF8C6657B652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опрос;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2DCF1444-4CBA-4105-804D-60EFB698D8F1}" type="parTrans" cxnId="{B5F2B25F-AE19-4C76-9454-096F14C9F90A}">
      <dgm:prSet/>
      <dgm:spPr/>
      <dgm:t>
        <a:bodyPr/>
        <a:lstStyle/>
        <a:p>
          <a:endParaRPr lang="ru-RU"/>
        </a:p>
      </dgm:t>
    </dgm:pt>
    <dgm:pt modelId="{FCD27079-8DCF-4F90-A3CE-FCC9299C08AF}" type="sibTrans" cxnId="{B5F2B25F-AE19-4C76-9454-096F14C9F90A}">
      <dgm:prSet/>
      <dgm:spPr/>
      <dgm:t>
        <a:bodyPr/>
        <a:lstStyle/>
        <a:p>
          <a:endParaRPr lang="ru-RU"/>
        </a:p>
      </dgm:t>
    </dgm:pt>
    <dgm:pt modelId="{A7737C10-4DB7-48B2-9F10-07D47A867D86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экспертиза.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611E2CC0-107F-43E1-AB9B-D849B77305AB}" type="parTrans" cxnId="{F0DB27B4-0944-4348-A5F2-34BA5C7369BC}">
      <dgm:prSet/>
      <dgm:spPr/>
      <dgm:t>
        <a:bodyPr/>
        <a:lstStyle/>
        <a:p>
          <a:endParaRPr lang="ru-RU"/>
        </a:p>
      </dgm:t>
    </dgm:pt>
    <dgm:pt modelId="{3C05FE8C-EE4E-4594-B4C2-BCA32A4AA974}" type="sibTrans" cxnId="{F0DB27B4-0944-4348-A5F2-34BA5C7369BC}">
      <dgm:prSet/>
      <dgm:spPr/>
      <dgm:t>
        <a:bodyPr/>
        <a:lstStyle/>
        <a:p>
          <a:endParaRPr lang="ru-RU"/>
        </a:p>
      </dgm:t>
    </dgm:pt>
    <dgm:pt modelId="{08AD4A8A-7EE1-4D04-AA21-ED6F9492584F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истребование документов; 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00714940-5426-4ABF-A83E-7C93AA6F0039}" type="parTrans" cxnId="{655805E5-B5CC-4978-94D1-104400D91AA3}">
      <dgm:prSet/>
      <dgm:spPr/>
      <dgm:t>
        <a:bodyPr/>
        <a:lstStyle/>
        <a:p>
          <a:endParaRPr lang="ru-RU"/>
        </a:p>
      </dgm:t>
    </dgm:pt>
    <dgm:pt modelId="{3FE260C2-5E0D-4D66-BE0D-C92669AA83E1}" type="sibTrans" cxnId="{655805E5-B5CC-4978-94D1-104400D91AA3}">
      <dgm:prSet/>
      <dgm:spPr/>
      <dgm:t>
        <a:bodyPr/>
        <a:lstStyle/>
        <a:p>
          <a:endParaRPr lang="ru-RU"/>
        </a:p>
      </dgm:t>
    </dgm:pt>
    <dgm:pt modelId="{A8932D4C-F152-4D7B-B322-9BDE74B7448D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получение письменных объяснений;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2AAD1F48-E7CF-45AD-B5E3-8D448C1EA3AA}" type="parTrans" cxnId="{1EC5F798-3822-44DA-AD6B-5C33221D7CA2}">
      <dgm:prSet/>
      <dgm:spPr/>
      <dgm:t>
        <a:bodyPr/>
        <a:lstStyle/>
        <a:p>
          <a:endParaRPr lang="ru-RU"/>
        </a:p>
      </dgm:t>
    </dgm:pt>
    <dgm:pt modelId="{8D11616F-5FF6-4352-BFA6-FDE90D722159}" type="sibTrans" cxnId="{1EC5F798-3822-44DA-AD6B-5C33221D7CA2}">
      <dgm:prSet/>
      <dgm:spPr/>
      <dgm:t>
        <a:bodyPr/>
        <a:lstStyle/>
        <a:p>
          <a:endParaRPr lang="ru-RU"/>
        </a:p>
      </dgm:t>
    </dgm:pt>
    <dgm:pt modelId="{9F9E554C-04B8-42D0-8DB5-382879726672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Наблюдение за соблюдением обязательных требований (мониторинг безопасности)  </a:t>
          </a:r>
        </a:p>
      </dgm:t>
    </dgm:pt>
    <dgm:pt modelId="{0225217C-E36E-4EC4-BD63-A6B7604BA971}" type="parTrans" cxnId="{568270CF-571F-4023-AFBA-95A548C1D16E}">
      <dgm:prSet/>
      <dgm:spPr/>
      <dgm:t>
        <a:bodyPr/>
        <a:lstStyle/>
        <a:p>
          <a:endParaRPr lang="ru-RU"/>
        </a:p>
      </dgm:t>
    </dgm:pt>
    <dgm:pt modelId="{2E6EBC44-1DB7-4C1D-843E-27B1A59DF801}" type="sibTrans" cxnId="{568270CF-571F-4023-AFBA-95A548C1D16E}">
      <dgm:prSet/>
      <dgm:spPr/>
      <dgm:t>
        <a:bodyPr/>
        <a:lstStyle/>
        <a:p>
          <a:endParaRPr lang="ru-RU"/>
        </a:p>
      </dgm:t>
    </dgm:pt>
    <dgm:pt modelId="{B76D71F6-AB6F-4076-9646-E0234938957B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получение письменных объяснений;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0696CC8A-0ABA-4377-9D26-20F2A74D7766}" type="sibTrans" cxnId="{DEBB2F83-417F-46C0-ADAA-B96427BBD88A}">
      <dgm:prSet/>
      <dgm:spPr/>
      <dgm:t>
        <a:bodyPr/>
        <a:lstStyle/>
        <a:p>
          <a:endParaRPr lang="ru-RU"/>
        </a:p>
      </dgm:t>
    </dgm:pt>
    <dgm:pt modelId="{8EDB9EE9-390A-43CC-B3DC-39A35E0ABC56}" type="parTrans" cxnId="{DEBB2F83-417F-46C0-ADAA-B96427BBD88A}">
      <dgm:prSet/>
      <dgm:spPr/>
      <dgm:t>
        <a:bodyPr/>
        <a:lstStyle/>
        <a:p>
          <a:endParaRPr lang="ru-RU"/>
        </a:p>
      </dgm:t>
    </dgm:pt>
    <dgm:pt modelId="{26FCEA57-45C9-4C5B-A7F1-1DB633E1A4D9}" type="pres">
      <dgm:prSet presAssocID="{84F1F190-61AD-47CB-9903-35BC5A907B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B4644-8A86-4A97-8F0E-BDFDFF6BD067}" type="pres">
      <dgm:prSet presAssocID="{B4481DC7-D07B-4D6D-B0C0-D592B3982973}" presName="linNode" presStyleCnt="0"/>
      <dgm:spPr/>
    </dgm:pt>
    <dgm:pt modelId="{AD954C0F-D23F-42F2-9C55-C99A80F6788C}" type="pres">
      <dgm:prSet presAssocID="{B4481DC7-D07B-4D6D-B0C0-D592B3982973}" presName="parentText" presStyleLbl="node1" presStyleIdx="0" presStyleCnt="3" custLinFactNeighborX="-934" custLinFactNeighborY="1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A5F0D-A6B2-42C9-BA03-F3CDA8B22765}" type="pres">
      <dgm:prSet presAssocID="{B4481DC7-D07B-4D6D-B0C0-D592B3982973}" presName="descendantText" presStyleLbl="alignAccFollowNode1" presStyleIdx="0" presStyleCnt="2" custScaleY="121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2A9D9-C980-4B0C-9D7E-D158AD1B7FF1}" type="pres">
      <dgm:prSet presAssocID="{206EE393-ED06-4899-A1B6-717FF1C714D4}" presName="sp" presStyleCnt="0"/>
      <dgm:spPr/>
    </dgm:pt>
    <dgm:pt modelId="{04904766-DF7B-40F0-BEAC-B263DB24FEA8}" type="pres">
      <dgm:prSet presAssocID="{65E7936C-80C1-49C8-840B-0B96FB1CF9FD}" presName="linNode" presStyleCnt="0"/>
      <dgm:spPr/>
    </dgm:pt>
    <dgm:pt modelId="{7CA4B41F-2D44-45AD-96DA-DCF92967EA1A}" type="pres">
      <dgm:prSet presAssocID="{65E7936C-80C1-49C8-840B-0B96FB1CF9F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7FD0-A727-4AB7-8FD4-B34382735AFE}" type="pres">
      <dgm:prSet presAssocID="{65E7936C-80C1-49C8-840B-0B96FB1CF9FD}" presName="descendantText" presStyleLbl="alignAccFollowNode1" presStyleIdx="1" presStyleCnt="2" custScaleY="128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FCEC7-E276-4F3A-BA98-494781A5F193}" type="pres">
      <dgm:prSet presAssocID="{9A850E14-5BB4-4159-A81D-FC7003592A3F}" presName="sp" presStyleCnt="0"/>
      <dgm:spPr/>
    </dgm:pt>
    <dgm:pt modelId="{E170931C-99C3-4FB7-8967-8F21D0137D57}" type="pres">
      <dgm:prSet presAssocID="{9F9E554C-04B8-42D0-8DB5-382879726672}" presName="linNode" presStyleCnt="0"/>
      <dgm:spPr/>
    </dgm:pt>
    <dgm:pt modelId="{0AC6A112-7CB1-42EC-9F48-A47A41C49F32}" type="pres">
      <dgm:prSet presAssocID="{9F9E554C-04B8-42D0-8DB5-38287972667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38DF5F-F88D-4FF4-8BA3-1D60F3B78418}" srcId="{84F1F190-61AD-47CB-9903-35BC5A907B4F}" destId="{65E7936C-80C1-49C8-840B-0B96FB1CF9FD}" srcOrd="1" destOrd="0" parTransId="{E801D76E-C490-4409-A282-5F04C51FAC53}" sibTransId="{9A850E14-5BB4-4159-A81D-FC7003592A3F}"/>
    <dgm:cxn modelId="{912EFBBE-C082-4DB5-811B-A7FE39753E19}" srcId="{B4481DC7-D07B-4D6D-B0C0-D592B3982973}" destId="{9C18D2A6-F728-4ADD-B3AA-830EDF912823}" srcOrd="1" destOrd="0" parTransId="{B02C79F5-ADDB-48BE-A5F6-262C085B8FB9}" sibTransId="{B831DA2D-A16D-49A6-AE47-6F8B2FA3CBF3}"/>
    <dgm:cxn modelId="{F0DB27B4-0944-4348-A5F2-34BA5C7369BC}" srcId="{B4481DC7-D07B-4D6D-B0C0-D592B3982973}" destId="{A7737C10-4DB7-48B2-9F10-07D47A867D86}" srcOrd="5" destOrd="0" parTransId="{611E2CC0-107F-43E1-AB9B-D849B77305AB}" sibTransId="{3C05FE8C-EE4E-4594-B4C2-BCA32A4AA974}"/>
    <dgm:cxn modelId="{224530E4-19CA-4A67-8B7D-A061418F06E4}" type="presOf" srcId="{9F9E554C-04B8-42D0-8DB5-382879726672}" destId="{0AC6A112-7CB1-42EC-9F48-A47A41C49F32}" srcOrd="0" destOrd="0" presId="urn:microsoft.com/office/officeart/2005/8/layout/vList5"/>
    <dgm:cxn modelId="{B6149FC6-A02A-4B92-9636-1EF828DCBA61}" srcId="{84F1F190-61AD-47CB-9903-35BC5A907B4F}" destId="{B4481DC7-D07B-4D6D-B0C0-D592B3982973}" srcOrd="0" destOrd="0" parTransId="{A6ACE053-4EB4-43C3-97D5-5BCB19FAF4DD}" sibTransId="{206EE393-ED06-4899-A1B6-717FF1C714D4}"/>
    <dgm:cxn modelId="{60D1549B-FC84-4565-84EF-1D66BADC3C66}" type="presOf" srcId="{16F3F1D8-1952-49AD-8995-23789D9E0F6A}" destId="{697B7FD0-A727-4AB7-8FD4-B34382735AFE}" srcOrd="0" destOrd="3" presId="urn:microsoft.com/office/officeart/2005/8/layout/vList5"/>
    <dgm:cxn modelId="{6B48054C-7465-43F1-8B7D-A0DD9F1783B8}" type="presOf" srcId="{496D5A1F-B320-420B-88B2-CF8C6657B652}" destId="{F95A5F0D-A6B2-42C9-BA03-F3CDA8B22765}" srcOrd="0" destOrd="2" presId="urn:microsoft.com/office/officeart/2005/8/layout/vList5"/>
    <dgm:cxn modelId="{5E190724-CE6C-4CB4-910E-07AABE034F32}" type="presOf" srcId="{A7737C10-4DB7-48B2-9F10-07D47A867D86}" destId="{F95A5F0D-A6B2-42C9-BA03-F3CDA8B22765}" srcOrd="0" destOrd="5" presId="urn:microsoft.com/office/officeart/2005/8/layout/vList5"/>
    <dgm:cxn modelId="{D3F2A92B-EB09-44A1-AB34-1B408EC4C498}" type="presOf" srcId="{A8932D4C-F152-4D7B-B322-9BDE74B7448D}" destId="{F95A5F0D-A6B2-42C9-BA03-F3CDA8B22765}" srcOrd="0" destOrd="4" presId="urn:microsoft.com/office/officeart/2005/8/layout/vList5"/>
    <dgm:cxn modelId="{BBB96B00-6514-46D6-BB91-88FF17A32627}" srcId="{B4481DC7-D07B-4D6D-B0C0-D592B3982973}" destId="{18BD36D5-4B75-4AA2-807A-906132A9A55C}" srcOrd="0" destOrd="0" parTransId="{41C9B1A4-A38F-43D9-B150-740FC71D6F45}" sibTransId="{0A8641F4-3905-41BF-B029-706D762F4ADF}"/>
    <dgm:cxn modelId="{72697B1B-9F5C-4CC8-884B-F7FAB7FB0205}" srcId="{65E7936C-80C1-49C8-840B-0B96FB1CF9FD}" destId="{16F3F1D8-1952-49AD-8995-23789D9E0F6A}" srcOrd="3" destOrd="0" parTransId="{CE584629-370B-4FFF-B5A4-42C0CECC81D2}" sibTransId="{AF4B4C5A-AF1E-49CF-A959-38499897D330}"/>
    <dgm:cxn modelId="{655805E5-B5CC-4978-94D1-104400D91AA3}" srcId="{B4481DC7-D07B-4D6D-B0C0-D592B3982973}" destId="{08AD4A8A-7EE1-4D04-AA21-ED6F9492584F}" srcOrd="3" destOrd="0" parTransId="{00714940-5426-4ABF-A83E-7C93AA6F0039}" sibTransId="{3FE260C2-5E0D-4D66-BE0D-C92669AA83E1}"/>
    <dgm:cxn modelId="{60CB683A-346A-4B98-99DF-A2A5AA6D9828}" type="presOf" srcId="{08AD4A8A-7EE1-4D04-AA21-ED6F9492584F}" destId="{F95A5F0D-A6B2-42C9-BA03-F3CDA8B22765}" srcOrd="0" destOrd="3" presId="urn:microsoft.com/office/officeart/2005/8/layout/vList5"/>
    <dgm:cxn modelId="{100F2A2E-5B33-4EF0-802C-E8DEE9E8C4E9}" type="presOf" srcId="{65E7936C-80C1-49C8-840B-0B96FB1CF9FD}" destId="{7CA4B41F-2D44-45AD-96DA-DCF92967EA1A}" srcOrd="0" destOrd="0" presId="urn:microsoft.com/office/officeart/2005/8/layout/vList5"/>
    <dgm:cxn modelId="{6E1A23E1-1257-4B82-8BBB-AC80992DDCE3}" type="presOf" srcId="{B76D71F6-AB6F-4076-9646-E0234938957B}" destId="{697B7FD0-A727-4AB7-8FD4-B34382735AFE}" srcOrd="0" destOrd="1" presId="urn:microsoft.com/office/officeart/2005/8/layout/vList5"/>
    <dgm:cxn modelId="{BE3AE9E7-0FE7-4EC5-B5FD-CA01F1D01C48}" type="presOf" srcId="{18BD36D5-4B75-4AA2-807A-906132A9A55C}" destId="{F95A5F0D-A6B2-42C9-BA03-F3CDA8B22765}" srcOrd="0" destOrd="0" presId="urn:microsoft.com/office/officeart/2005/8/layout/vList5"/>
    <dgm:cxn modelId="{A94509DC-6782-47D8-BF38-2CDB6D2ACBCE}" type="presOf" srcId="{84F1F190-61AD-47CB-9903-35BC5A907B4F}" destId="{26FCEA57-45C9-4C5B-A7F1-1DB633E1A4D9}" srcOrd="0" destOrd="0" presId="urn:microsoft.com/office/officeart/2005/8/layout/vList5"/>
    <dgm:cxn modelId="{9F2854BF-BD3D-4088-8D4A-8C6A962BFCE0}" type="presOf" srcId="{6B54D5E6-338A-4882-B2BF-85640B71765C}" destId="{697B7FD0-A727-4AB7-8FD4-B34382735AFE}" srcOrd="0" destOrd="0" presId="urn:microsoft.com/office/officeart/2005/8/layout/vList5"/>
    <dgm:cxn modelId="{568270CF-571F-4023-AFBA-95A548C1D16E}" srcId="{84F1F190-61AD-47CB-9903-35BC5A907B4F}" destId="{9F9E554C-04B8-42D0-8DB5-382879726672}" srcOrd="2" destOrd="0" parTransId="{0225217C-E36E-4EC4-BD63-A6B7604BA971}" sibTransId="{2E6EBC44-1DB7-4C1D-843E-27B1A59DF801}"/>
    <dgm:cxn modelId="{B3A35880-3DB2-4AE0-BB2B-6BF779D0DD5E}" type="presOf" srcId="{152C6808-63DF-4E23-BC7A-CEA853A32020}" destId="{697B7FD0-A727-4AB7-8FD4-B34382735AFE}" srcOrd="0" destOrd="2" presId="urn:microsoft.com/office/officeart/2005/8/layout/vList5"/>
    <dgm:cxn modelId="{2F861FC0-F292-4E59-B219-413076CA07D7}" type="presOf" srcId="{B4481DC7-D07B-4D6D-B0C0-D592B3982973}" destId="{AD954C0F-D23F-42F2-9C55-C99A80F6788C}" srcOrd="0" destOrd="0" presId="urn:microsoft.com/office/officeart/2005/8/layout/vList5"/>
    <dgm:cxn modelId="{B5F2B25F-AE19-4C76-9454-096F14C9F90A}" srcId="{B4481DC7-D07B-4D6D-B0C0-D592B3982973}" destId="{496D5A1F-B320-420B-88B2-CF8C6657B652}" srcOrd="2" destOrd="0" parTransId="{2DCF1444-4CBA-4105-804D-60EFB698D8F1}" sibTransId="{FCD27079-8DCF-4F90-A3CE-FCC9299C08AF}"/>
    <dgm:cxn modelId="{1EC5F798-3822-44DA-AD6B-5C33221D7CA2}" srcId="{B4481DC7-D07B-4D6D-B0C0-D592B3982973}" destId="{A8932D4C-F152-4D7B-B322-9BDE74B7448D}" srcOrd="4" destOrd="0" parTransId="{2AAD1F48-E7CF-45AD-B5E3-8D448C1EA3AA}" sibTransId="{8D11616F-5FF6-4352-BFA6-FDE90D722159}"/>
    <dgm:cxn modelId="{8BF6D41E-F5B5-42DA-B613-82BBCEC0DEE7}" srcId="{65E7936C-80C1-49C8-840B-0B96FB1CF9FD}" destId="{6B54D5E6-338A-4882-B2BF-85640B71765C}" srcOrd="0" destOrd="0" parTransId="{802DE49F-0FB4-4D2C-9AC1-E70EBAA27732}" sibTransId="{484001F7-9BED-4714-8A04-939C45DA6A57}"/>
    <dgm:cxn modelId="{E898C0A4-9B2F-4A36-882D-0F4CB7D56B5A}" type="presOf" srcId="{9C18D2A6-F728-4ADD-B3AA-830EDF912823}" destId="{F95A5F0D-A6B2-42C9-BA03-F3CDA8B22765}" srcOrd="0" destOrd="1" presId="urn:microsoft.com/office/officeart/2005/8/layout/vList5"/>
    <dgm:cxn modelId="{5757C70B-9D8B-47CB-A909-6CCB746720B7}" srcId="{65E7936C-80C1-49C8-840B-0B96FB1CF9FD}" destId="{152C6808-63DF-4E23-BC7A-CEA853A32020}" srcOrd="2" destOrd="0" parTransId="{B3876DC4-3946-4702-BEDE-F428F35E991C}" sibTransId="{C224B8AC-FC18-40AE-B53B-1CF31A21D4A4}"/>
    <dgm:cxn modelId="{DEBB2F83-417F-46C0-ADAA-B96427BBD88A}" srcId="{65E7936C-80C1-49C8-840B-0B96FB1CF9FD}" destId="{B76D71F6-AB6F-4076-9646-E0234938957B}" srcOrd="1" destOrd="0" parTransId="{8EDB9EE9-390A-43CC-B3DC-39A35E0ABC56}" sibTransId="{0696CC8A-0ABA-4377-9D26-20F2A74D7766}"/>
    <dgm:cxn modelId="{FB3FDB3B-75D6-4AA7-9E32-F14F5B421032}" type="presParOf" srcId="{26FCEA57-45C9-4C5B-A7F1-1DB633E1A4D9}" destId="{D5CB4644-8A86-4A97-8F0E-BDFDFF6BD067}" srcOrd="0" destOrd="0" presId="urn:microsoft.com/office/officeart/2005/8/layout/vList5"/>
    <dgm:cxn modelId="{CC7AB265-07FB-4EB5-9931-E065381A9B8B}" type="presParOf" srcId="{D5CB4644-8A86-4A97-8F0E-BDFDFF6BD067}" destId="{AD954C0F-D23F-42F2-9C55-C99A80F6788C}" srcOrd="0" destOrd="0" presId="urn:microsoft.com/office/officeart/2005/8/layout/vList5"/>
    <dgm:cxn modelId="{C58FEB29-2C80-4922-BB72-3B007755011F}" type="presParOf" srcId="{D5CB4644-8A86-4A97-8F0E-BDFDFF6BD067}" destId="{F95A5F0D-A6B2-42C9-BA03-F3CDA8B22765}" srcOrd="1" destOrd="0" presId="urn:microsoft.com/office/officeart/2005/8/layout/vList5"/>
    <dgm:cxn modelId="{BF6910AA-D9F0-4E8A-B569-6C5A4DE37886}" type="presParOf" srcId="{26FCEA57-45C9-4C5B-A7F1-1DB633E1A4D9}" destId="{2DB2A9D9-C980-4B0C-9D7E-D158AD1B7FF1}" srcOrd="1" destOrd="0" presId="urn:microsoft.com/office/officeart/2005/8/layout/vList5"/>
    <dgm:cxn modelId="{D355D08E-2C84-4514-8408-BC821EDFF478}" type="presParOf" srcId="{26FCEA57-45C9-4C5B-A7F1-1DB633E1A4D9}" destId="{04904766-DF7B-40F0-BEAC-B263DB24FEA8}" srcOrd="2" destOrd="0" presId="urn:microsoft.com/office/officeart/2005/8/layout/vList5"/>
    <dgm:cxn modelId="{AACB78CD-7A1C-4D8A-801D-59E106B70E01}" type="presParOf" srcId="{04904766-DF7B-40F0-BEAC-B263DB24FEA8}" destId="{7CA4B41F-2D44-45AD-96DA-DCF92967EA1A}" srcOrd="0" destOrd="0" presId="urn:microsoft.com/office/officeart/2005/8/layout/vList5"/>
    <dgm:cxn modelId="{93F52887-0B9B-4D6D-AF1E-CC7BF62C555D}" type="presParOf" srcId="{04904766-DF7B-40F0-BEAC-B263DB24FEA8}" destId="{697B7FD0-A727-4AB7-8FD4-B34382735AFE}" srcOrd="1" destOrd="0" presId="urn:microsoft.com/office/officeart/2005/8/layout/vList5"/>
    <dgm:cxn modelId="{F92C2B20-82D0-4E3C-81E0-B66AD366860D}" type="presParOf" srcId="{26FCEA57-45C9-4C5B-A7F1-1DB633E1A4D9}" destId="{702FCEC7-E276-4F3A-BA98-494781A5F193}" srcOrd="3" destOrd="0" presId="urn:microsoft.com/office/officeart/2005/8/layout/vList5"/>
    <dgm:cxn modelId="{EC43FD58-ECE3-4F44-AAE8-16A649609C7E}" type="presParOf" srcId="{26FCEA57-45C9-4C5B-A7F1-1DB633E1A4D9}" destId="{E170931C-99C3-4FB7-8967-8F21D0137D57}" srcOrd="4" destOrd="0" presId="urn:microsoft.com/office/officeart/2005/8/layout/vList5"/>
    <dgm:cxn modelId="{24B04888-7A73-4196-946B-85867902A3FD}" type="presParOf" srcId="{E170931C-99C3-4FB7-8967-8F21D0137D57}" destId="{0AC6A112-7CB1-42EC-9F48-A47A41C49F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defaul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28B63E8-0157-4EB0-9A4C-8A2A13A813C6}">
      <dgm:prSet phldrT="[Текст]"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</a:rPr>
            <a:t>данные мониторинга системы образования</a:t>
          </a:r>
          <a:endParaRPr lang="ru-RU" sz="1800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35ED0DB4-21A7-4011-AED5-91B0A9BF87ED}" type="parTrans" cxnId="{69BDDF0C-FF8E-4F4A-95CD-228DB427C627}">
      <dgm:prSet/>
      <dgm:spPr/>
      <dgm:t>
        <a:bodyPr/>
        <a:lstStyle/>
        <a:p>
          <a:endParaRPr lang="ru-RU" sz="1800" b="1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34162ED8-0741-4C8A-9CB3-B9B617734D94}" type="sibTrans" cxnId="{69BDDF0C-FF8E-4F4A-95CD-228DB427C627}">
      <dgm:prSet/>
      <dgm:spPr/>
      <dgm:t>
        <a:bodyPr/>
        <a:lstStyle/>
        <a:p>
          <a:endParaRPr lang="ru-RU" sz="1800" b="1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01C43644-89BF-4FA7-8213-6EAD532F8B36}">
      <dgm:prSet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</a:rPr>
            <a:t>сведения из ЕГРН</a:t>
          </a:r>
          <a:endParaRPr lang="ru-RU" sz="1800" b="1" dirty="0">
            <a:latin typeface="Arial Black" panose="020B0A04020102020204" pitchFamily="34" charset="0"/>
          </a:endParaRPr>
        </a:p>
      </dgm:t>
    </dgm:pt>
    <dgm:pt modelId="{81B5F6B3-FDB3-4F31-9D0D-1E2C03692564}" type="parTrans" cxnId="{FF797D9E-8063-4F84-8FFF-D32DAA1C2A17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562BA950-BE96-4FD7-AA5C-6E24E65F3135}" type="sibTrans" cxnId="{FF797D9E-8063-4F84-8FFF-D32DAA1C2A17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18CAEEDF-9218-4C46-A04A-B2A27A171380}">
      <dgm:prSet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</a:rPr>
            <a:t>сведения из ЕГРЮЛ</a:t>
          </a:r>
          <a:endParaRPr lang="ru-RU" sz="1800" b="1" dirty="0">
            <a:latin typeface="Arial Black" panose="020B0A04020102020204" pitchFamily="34" charset="0"/>
          </a:endParaRPr>
        </a:p>
      </dgm:t>
    </dgm:pt>
    <dgm:pt modelId="{98A499F3-AFF3-4EC4-8717-BCBF4C41B047}" type="parTrans" cxnId="{A03494A9-949F-406C-BDDC-8B391A3C8F84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DE870F99-0FE1-4F65-A2FD-916161B52606}" type="sibTrans" cxnId="{A03494A9-949F-406C-BDDC-8B391A3C8F84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DA36859B-E61F-4535-B478-09DBD0BDF21E}">
      <dgm:prSet custT="1"/>
      <dgm:spPr/>
      <dgm:t>
        <a:bodyPr/>
        <a:lstStyle/>
        <a:p>
          <a:r>
            <a:rPr lang="ru-RU" sz="1400" b="0" dirty="0" smtClean="0">
              <a:latin typeface="Arial Black" panose="020B0A04020102020204" pitchFamily="34" charset="0"/>
            </a:rPr>
            <a:t>сведения о наличии (отсутствии) лицензии на проведение работ </a:t>
          </a:r>
          <a:br>
            <a:rPr lang="ru-RU" sz="1400" b="0" dirty="0" smtClean="0">
              <a:latin typeface="Arial Black" panose="020B0A04020102020204" pitchFamily="34" charset="0"/>
            </a:rPr>
          </a:br>
          <a:r>
            <a:rPr lang="ru-RU" sz="1400" b="0" dirty="0" smtClean="0">
              <a:latin typeface="Arial Black" panose="020B0A04020102020204" pitchFamily="34" charset="0"/>
            </a:rPr>
            <a:t>с использованием сведений, составляющих государственную тайну</a:t>
          </a:r>
          <a:endParaRPr lang="ru-RU" sz="1400" b="0" dirty="0">
            <a:latin typeface="Arial Black" panose="020B0A04020102020204" pitchFamily="34" charset="0"/>
          </a:endParaRPr>
        </a:p>
      </dgm:t>
    </dgm:pt>
    <dgm:pt modelId="{BE548C77-DA6E-4A82-9F7B-22D70F6F9648}" type="parTrans" cxnId="{7B42AB1E-AE4B-4BDE-876B-C47A3DF97C1A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9910878B-EF50-4C23-9699-1D1504DA767C}" type="sibTrans" cxnId="{7B42AB1E-AE4B-4BDE-876B-C47A3DF97C1A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E6E24C1A-ECA6-4617-836B-262292CF6F1B}">
      <dgm:prSet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</a:rPr>
            <a:t>сведения из ФИС ФРДО</a:t>
          </a:r>
          <a:endParaRPr lang="ru-RU" sz="1800" b="1" dirty="0">
            <a:latin typeface="Arial Black" panose="020B0A04020102020204" pitchFamily="34" charset="0"/>
          </a:endParaRPr>
        </a:p>
      </dgm:t>
    </dgm:pt>
    <dgm:pt modelId="{B646BEB9-E003-411B-A4D6-A5806445CA46}" type="parTrans" cxnId="{4AC3CFBF-B8FC-45D7-BA0B-FD0F5CD6C62D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92ED2A1E-C29A-4E2C-8791-2908A39A8939}" type="sibTrans" cxnId="{4AC3CFBF-B8FC-45D7-BA0B-FD0F5CD6C62D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75902746-D182-4AA7-9770-D38E94D3FEC4}">
      <dgm:prSet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</a:rPr>
            <a:t>сведения из ГИС государственного надзора в сфере образования</a:t>
          </a:r>
          <a:endParaRPr lang="ru-RU" sz="1800" b="1" dirty="0">
            <a:latin typeface="Arial Black" panose="020B0A04020102020204" pitchFamily="34" charset="0"/>
          </a:endParaRPr>
        </a:p>
      </dgm:t>
    </dgm:pt>
    <dgm:pt modelId="{A5478115-5C48-4B07-910B-FC681E3B78B9}" type="parTrans" cxnId="{2EDB0F77-4A68-4D44-813B-F4E79B5B3AF5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97948685-48BF-40DD-909E-9097203CF973}" type="sibTrans" cxnId="{2EDB0F77-4A68-4D44-813B-F4E79B5B3AF5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BBD8F2F3-0F89-480C-91C0-8AA59B8D92EE}">
      <dgm:prSet custT="1"/>
      <dgm:spPr/>
      <dgm:t>
        <a:bodyPr/>
        <a:lstStyle/>
        <a:p>
          <a:r>
            <a:rPr lang="ru-RU" sz="1600" b="1" dirty="0" smtClean="0">
              <a:latin typeface="Arial Black" panose="020B0A04020102020204" pitchFamily="34" charset="0"/>
            </a:rPr>
            <a:t>информация, размещенная на официальных сайтах образовательных организаций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EF6721E8-8786-4588-BE29-27ACA229F5A0}" type="parTrans" cxnId="{A5121064-BC97-48FB-977D-271634ABA0D5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EA4313C7-50BD-43DF-8613-EFC0028EE1B0}" type="sibTrans" cxnId="{A5121064-BC97-48FB-977D-271634ABA0D5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3BE78F9E-E5A6-4886-A350-7082D575A5F4}">
      <dgm:prSet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</a:rPr>
            <a:t>сведения из ФИС ГИА</a:t>
          </a:r>
          <a:endParaRPr lang="ru-RU" sz="1800" b="1" dirty="0">
            <a:latin typeface="Arial Black" panose="020B0A04020102020204" pitchFamily="34" charset="0"/>
          </a:endParaRPr>
        </a:p>
      </dgm:t>
    </dgm:pt>
    <dgm:pt modelId="{E29DC12B-1751-47F3-A4FF-453D2D2D6998}" type="parTrans" cxnId="{3CF158E8-6FA6-42C5-8428-89EBF909CD5F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4D893F47-0258-47D3-A60A-2DE897F5C375}" type="sibTrans" cxnId="{3CF158E8-6FA6-42C5-8428-89EBF909CD5F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131BF3BC-8391-4F52-8CBF-55C62E127366}" type="pres">
      <dgm:prSet presAssocID="{7E034D8B-E4ED-4E8B-AB60-4A702FF9B8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005F1-F8FC-4224-8A5F-29AED452F6E3}" type="pres">
      <dgm:prSet presAssocID="{828B63E8-0157-4EB0-9A4C-8A2A13A813C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E6D3-120C-403F-B0FA-9152582DBD25}" type="pres">
      <dgm:prSet presAssocID="{34162ED8-0741-4C8A-9CB3-B9B617734D94}" presName="sibTrans" presStyleCnt="0"/>
      <dgm:spPr/>
    </dgm:pt>
    <dgm:pt modelId="{DD4235C5-A394-492F-B8B2-00119463D879}" type="pres">
      <dgm:prSet presAssocID="{01C43644-89BF-4FA7-8213-6EAD532F8B3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93BE6-6179-4F70-80FA-D5238E193016}" type="pres">
      <dgm:prSet presAssocID="{562BA950-BE96-4FD7-AA5C-6E24E65F3135}" presName="sibTrans" presStyleCnt="0"/>
      <dgm:spPr/>
    </dgm:pt>
    <dgm:pt modelId="{E830D1E9-3C25-454F-ACDD-3028CC00F6A5}" type="pres">
      <dgm:prSet presAssocID="{18CAEEDF-9218-4C46-A04A-B2A27A17138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7061B-BB76-4150-97C3-7232F5670916}" type="pres">
      <dgm:prSet presAssocID="{DE870F99-0FE1-4F65-A2FD-916161B52606}" presName="sibTrans" presStyleCnt="0"/>
      <dgm:spPr/>
    </dgm:pt>
    <dgm:pt modelId="{1FBC8D51-F45C-41D6-B426-5E645EFD05E0}" type="pres">
      <dgm:prSet presAssocID="{DA36859B-E61F-4535-B478-09DBD0BDF21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C63F1-2161-4B25-B3F5-A49DF17635C6}" type="pres">
      <dgm:prSet presAssocID="{9910878B-EF50-4C23-9699-1D1504DA767C}" presName="sibTrans" presStyleCnt="0"/>
      <dgm:spPr/>
    </dgm:pt>
    <dgm:pt modelId="{F3EEAE01-DBA3-4ECD-A333-31BEB9633834}" type="pres">
      <dgm:prSet presAssocID="{3BE78F9E-E5A6-4886-A350-7082D575A5F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C493A-B00F-4C3C-B666-1C6688E5A2C6}" type="pres">
      <dgm:prSet presAssocID="{4D893F47-0258-47D3-A60A-2DE897F5C375}" presName="sibTrans" presStyleCnt="0"/>
      <dgm:spPr/>
    </dgm:pt>
    <dgm:pt modelId="{1382A3BA-3D2F-40B9-8954-1133DFB0AB39}" type="pres">
      <dgm:prSet presAssocID="{E6E24C1A-ECA6-4617-836B-262292CF6F1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B2F0D-8FAB-42A2-B122-21673C3F4D37}" type="pres">
      <dgm:prSet presAssocID="{92ED2A1E-C29A-4E2C-8791-2908A39A8939}" presName="sibTrans" presStyleCnt="0"/>
      <dgm:spPr/>
    </dgm:pt>
    <dgm:pt modelId="{E689D7CD-ECC6-4EDB-94E8-4B6ABC64D8BB}" type="pres">
      <dgm:prSet presAssocID="{75902746-D182-4AA7-9770-D38E94D3FEC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DD598-D116-40CA-8371-420FCC6B3D98}" type="pres">
      <dgm:prSet presAssocID="{97948685-48BF-40DD-909E-9097203CF973}" presName="sibTrans" presStyleCnt="0"/>
      <dgm:spPr/>
    </dgm:pt>
    <dgm:pt modelId="{55FF2B5E-D883-4DA3-BD87-288D270C8F97}" type="pres">
      <dgm:prSet presAssocID="{BBD8F2F3-0F89-480C-91C0-8AA59B8D92E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2AB1E-AE4B-4BDE-876B-C47A3DF97C1A}" srcId="{7E034D8B-E4ED-4E8B-AB60-4A702FF9B83E}" destId="{DA36859B-E61F-4535-B478-09DBD0BDF21E}" srcOrd="3" destOrd="0" parTransId="{BE548C77-DA6E-4A82-9F7B-22D70F6F9648}" sibTransId="{9910878B-EF50-4C23-9699-1D1504DA767C}"/>
    <dgm:cxn modelId="{A03494A9-949F-406C-BDDC-8B391A3C8F84}" srcId="{7E034D8B-E4ED-4E8B-AB60-4A702FF9B83E}" destId="{18CAEEDF-9218-4C46-A04A-B2A27A171380}" srcOrd="2" destOrd="0" parTransId="{98A499F3-AFF3-4EC4-8717-BCBF4C41B047}" sibTransId="{DE870F99-0FE1-4F65-A2FD-916161B52606}"/>
    <dgm:cxn modelId="{4AC3CFBF-B8FC-45D7-BA0B-FD0F5CD6C62D}" srcId="{7E034D8B-E4ED-4E8B-AB60-4A702FF9B83E}" destId="{E6E24C1A-ECA6-4617-836B-262292CF6F1B}" srcOrd="5" destOrd="0" parTransId="{B646BEB9-E003-411B-A4D6-A5806445CA46}" sibTransId="{92ED2A1E-C29A-4E2C-8791-2908A39A8939}"/>
    <dgm:cxn modelId="{925598C3-CE5D-439C-A10B-DDE336AC0631}" type="presOf" srcId="{BBD8F2F3-0F89-480C-91C0-8AA59B8D92EE}" destId="{55FF2B5E-D883-4DA3-BD87-288D270C8F97}" srcOrd="0" destOrd="0" presId="urn:microsoft.com/office/officeart/2005/8/layout/default"/>
    <dgm:cxn modelId="{944846BF-BE38-4D82-8203-B79249B3D0D6}" type="presOf" srcId="{75902746-D182-4AA7-9770-D38E94D3FEC4}" destId="{E689D7CD-ECC6-4EDB-94E8-4B6ABC64D8BB}" srcOrd="0" destOrd="0" presId="urn:microsoft.com/office/officeart/2005/8/layout/default"/>
    <dgm:cxn modelId="{F8949727-EFD3-40FA-9300-DB40B5E83D86}" type="presOf" srcId="{3BE78F9E-E5A6-4886-A350-7082D575A5F4}" destId="{F3EEAE01-DBA3-4ECD-A333-31BEB9633834}" srcOrd="0" destOrd="0" presId="urn:microsoft.com/office/officeart/2005/8/layout/default"/>
    <dgm:cxn modelId="{A5121064-BC97-48FB-977D-271634ABA0D5}" srcId="{7E034D8B-E4ED-4E8B-AB60-4A702FF9B83E}" destId="{BBD8F2F3-0F89-480C-91C0-8AA59B8D92EE}" srcOrd="7" destOrd="0" parTransId="{EF6721E8-8786-4588-BE29-27ACA229F5A0}" sibTransId="{EA4313C7-50BD-43DF-8613-EFC0028EE1B0}"/>
    <dgm:cxn modelId="{3CF158E8-6FA6-42C5-8428-89EBF909CD5F}" srcId="{7E034D8B-E4ED-4E8B-AB60-4A702FF9B83E}" destId="{3BE78F9E-E5A6-4886-A350-7082D575A5F4}" srcOrd="4" destOrd="0" parTransId="{E29DC12B-1751-47F3-A4FF-453D2D2D6998}" sibTransId="{4D893F47-0258-47D3-A60A-2DE897F5C375}"/>
    <dgm:cxn modelId="{590CC911-AB69-4A20-884A-2AAFCF363750}" type="presOf" srcId="{7E034D8B-E4ED-4E8B-AB60-4A702FF9B83E}" destId="{131BF3BC-8391-4F52-8CBF-55C62E127366}" srcOrd="0" destOrd="0" presId="urn:microsoft.com/office/officeart/2005/8/layout/default"/>
    <dgm:cxn modelId="{FF797D9E-8063-4F84-8FFF-D32DAA1C2A17}" srcId="{7E034D8B-E4ED-4E8B-AB60-4A702FF9B83E}" destId="{01C43644-89BF-4FA7-8213-6EAD532F8B36}" srcOrd="1" destOrd="0" parTransId="{81B5F6B3-FDB3-4F31-9D0D-1E2C03692564}" sibTransId="{562BA950-BE96-4FD7-AA5C-6E24E65F3135}"/>
    <dgm:cxn modelId="{316132DB-80E6-4A71-82BF-DBC84B62B601}" type="presOf" srcId="{18CAEEDF-9218-4C46-A04A-B2A27A171380}" destId="{E830D1E9-3C25-454F-ACDD-3028CC00F6A5}" srcOrd="0" destOrd="0" presId="urn:microsoft.com/office/officeart/2005/8/layout/default"/>
    <dgm:cxn modelId="{F85E7746-06D1-41FE-9E58-2DBD9EB5F6A7}" type="presOf" srcId="{828B63E8-0157-4EB0-9A4C-8A2A13A813C6}" destId="{C89005F1-F8FC-4224-8A5F-29AED452F6E3}" srcOrd="0" destOrd="0" presId="urn:microsoft.com/office/officeart/2005/8/layout/default"/>
    <dgm:cxn modelId="{1EC3BA28-1B03-45E4-9E9E-BD7B66432D96}" type="presOf" srcId="{01C43644-89BF-4FA7-8213-6EAD532F8B36}" destId="{DD4235C5-A394-492F-B8B2-00119463D879}" srcOrd="0" destOrd="0" presId="urn:microsoft.com/office/officeart/2005/8/layout/default"/>
    <dgm:cxn modelId="{2EDB0F77-4A68-4D44-813B-F4E79B5B3AF5}" srcId="{7E034D8B-E4ED-4E8B-AB60-4A702FF9B83E}" destId="{75902746-D182-4AA7-9770-D38E94D3FEC4}" srcOrd="6" destOrd="0" parTransId="{A5478115-5C48-4B07-910B-FC681E3B78B9}" sibTransId="{97948685-48BF-40DD-909E-9097203CF973}"/>
    <dgm:cxn modelId="{BB143812-49FC-4BFD-AD86-96CE755AC990}" type="presOf" srcId="{DA36859B-E61F-4535-B478-09DBD0BDF21E}" destId="{1FBC8D51-F45C-41D6-B426-5E645EFD05E0}" srcOrd="0" destOrd="0" presId="urn:microsoft.com/office/officeart/2005/8/layout/default"/>
    <dgm:cxn modelId="{69BDDF0C-FF8E-4F4A-95CD-228DB427C627}" srcId="{7E034D8B-E4ED-4E8B-AB60-4A702FF9B83E}" destId="{828B63E8-0157-4EB0-9A4C-8A2A13A813C6}" srcOrd="0" destOrd="0" parTransId="{35ED0DB4-21A7-4011-AED5-91B0A9BF87ED}" sibTransId="{34162ED8-0741-4C8A-9CB3-B9B617734D94}"/>
    <dgm:cxn modelId="{1754B4A4-3B31-4EF7-97AE-2A889B5571E7}" type="presOf" srcId="{E6E24C1A-ECA6-4617-836B-262292CF6F1B}" destId="{1382A3BA-3D2F-40B9-8954-1133DFB0AB39}" srcOrd="0" destOrd="0" presId="urn:microsoft.com/office/officeart/2005/8/layout/default"/>
    <dgm:cxn modelId="{3A53249E-2F29-4499-A276-B565283486E5}" type="presParOf" srcId="{131BF3BC-8391-4F52-8CBF-55C62E127366}" destId="{C89005F1-F8FC-4224-8A5F-29AED452F6E3}" srcOrd="0" destOrd="0" presId="urn:microsoft.com/office/officeart/2005/8/layout/default"/>
    <dgm:cxn modelId="{BBDB89EC-F493-4153-9C5B-9ECB938F46F0}" type="presParOf" srcId="{131BF3BC-8391-4F52-8CBF-55C62E127366}" destId="{A20AE6D3-120C-403F-B0FA-9152582DBD25}" srcOrd="1" destOrd="0" presId="urn:microsoft.com/office/officeart/2005/8/layout/default"/>
    <dgm:cxn modelId="{D5580046-3F14-4620-BE92-2B5C7F065666}" type="presParOf" srcId="{131BF3BC-8391-4F52-8CBF-55C62E127366}" destId="{DD4235C5-A394-492F-B8B2-00119463D879}" srcOrd="2" destOrd="0" presId="urn:microsoft.com/office/officeart/2005/8/layout/default"/>
    <dgm:cxn modelId="{1986B570-DC0B-43C1-9F25-C040218EBC2F}" type="presParOf" srcId="{131BF3BC-8391-4F52-8CBF-55C62E127366}" destId="{90B93BE6-6179-4F70-80FA-D5238E193016}" srcOrd="3" destOrd="0" presId="urn:microsoft.com/office/officeart/2005/8/layout/default"/>
    <dgm:cxn modelId="{75C09B91-77AD-474C-88CB-68EE62CF09F8}" type="presParOf" srcId="{131BF3BC-8391-4F52-8CBF-55C62E127366}" destId="{E830D1E9-3C25-454F-ACDD-3028CC00F6A5}" srcOrd="4" destOrd="0" presId="urn:microsoft.com/office/officeart/2005/8/layout/default"/>
    <dgm:cxn modelId="{F71CC4EA-1B93-47E6-90E5-EF0F7C7CCD47}" type="presParOf" srcId="{131BF3BC-8391-4F52-8CBF-55C62E127366}" destId="{6827061B-BB76-4150-97C3-7232F5670916}" srcOrd="5" destOrd="0" presId="urn:microsoft.com/office/officeart/2005/8/layout/default"/>
    <dgm:cxn modelId="{2282F8CD-D63B-439F-970B-2577250C389E}" type="presParOf" srcId="{131BF3BC-8391-4F52-8CBF-55C62E127366}" destId="{1FBC8D51-F45C-41D6-B426-5E645EFD05E0}" srcOrd="6" destOrd="0" presId="urn:microsoft.com/office/officeart/2005/8/layout/default"/>
    <dgm:cxn modelId="{1067A2A4-ACD6-4B8F-ACB5-7A4E04373B82}" type="presParOf" srcId="{131BF3BC-8391-4F52-8CBF-55C62E127366}" destId="{9A3C63F1-2161-4B25-B3F5-A49DF17635C6}" srcOrd="7" destOrd="0" presId="urn:microsoft.com/office/officeart/2005/8/layout/default"/>
    <dgm:cxn modelId="{BBD03A12-8411-4A40-BB99-0B3D6DDCE813}" type="presParOf" srcId="{131BF3BC-8391-4F52-8CBF-55C62E127366}" destId="{F3EEAE01-DBA3-4ECD-A333-31BEB9633834}" srcOrd="8" destOrd="0" presId="urn:microsoft.com/office/officeart/2005/8/layout/default"/>
    <dgm:cxn modelId="{1B3593F3-9B1B-4666-A771-60CFF3933048}" type="presParOf" srcId="{131BF3BC-8391-4F52-8CBF-55C62E127366}" destId="{DF0C493A-B00F-4C3C-B666-1C6688E5A2C6}" srcOrd="9" destOrd="0" presId="urn:microsoft.com/office/officeart/2005/8/layout/default"/>
    <dgm:cxn modelId="{133F0879-4845-45B8-B1EB-2466C05E0320}" type="presParOf" srcId="{131BF3BC-8391-4F52-8CBF-55C62E127366}" destId="{1382A3BA-3D2F-40B9-8954-1133DFB0AB39}" srcOrd="10" destOrd="0" presId="urn:microsoft.com/office/officeart/2005/8/layout/default"/>
    <dgm:cxn modelId="{FB2E7C21-B4AC-4FEB-AC96-6679A7068520}" type="presParOf" srcId="{131BF3BC-8391-4F52-8CBF-55C62E127366}" destId="{C01B2F0D-8FAB-42A2-B122-21673C3F4D37}" srcOrd="11" destOrd="0" presId="urn:microsoft.com/office/officeart/2005/8/layout/default"/>
    <dgm:cxn modelId="{92ABC661-618E-4334-8C6B-FFB02AD8CDDC}" type="presParOf" srcId="{131BF3BC-8391-4F52-8CBF-55C62E127366}" destId="{E689D7CD-ECC6-4EDB-94E8-4B6ABC64D8BB}" srcOrd="12" destOrd="0" presId="urn:microsoft.com/office/officeart/2005/8/layout/default"/>
    <dgm:cxn modelId="{ACEBDF68-736F-4962-A6F2-B329C135A150}" type="presParOf" srcId="{131BF3BC-8391-4F52-8CBF-55C62E127366}" destId="{69ADD598-D116-40CA-8371-420FCC6B3D98}" srcOrd="13" destOrd="0" presId="urn:microsoft.com/office/officeart/2005/8/layout/default"/>
    <dgm:cxn modelId="{6EA854D2-6823-4DAD-8478-6171A4AF369C}" type="presParOf" srcId="{131BF3BC-8391-4F52-8CBF-55C62E127366}" destId="{55FF2B5E-D883-4DA3-BD87-288D270C8F9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F8ED00-1295-4572-8202-855E52840E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D3C7B-92A5-49F1-AE8A-3FD85D744418}">
      <dgm:prSet phldrT="[Текст]" custT="1"/>
      <dgm:spPr/>
      <dgm:t>
        <a:bodyPr/>
        <a:lstStyle/>
        <a:p>
          <a:r>
            <a:rPr lang="ru-RU" sz="1200" b="1" dirty="0" smtClean="0">
              <a:latin typeface="Calibri (Основной текст)"/>
            </a:rPr>
            <a:t>ПРОВЕРКА</a:t>
          </a:r>
          <a:endParaRPr lang="ru-RU" sz="1200" b="1" dirty="0">
            <a:latin typeface="Calibri (Основной текст)"/>
          </a:endParaRPr>
        </a:p>
      </dgm:t>
    </dgm:pt>
    <dgm:pt modelId="{0E9A8071-E8CC-4062-8001-24690B189BA2}" type="parTrans" cxnId="{4FA41182-47D0-4CF5-8519-839227AA4D69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72D03654-919D-43A9-97BC-22AEE57AE993}" type="sibTrans" cxnId="{4FA41182-47D0-4CF5-8519-839227AA4D69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F192D9B4-0644-4D34-824C-1E0AD26D4F48}">
      <dgm:prSet phldrT="[Текст]" custT="1"/>
      <dgm:spPr/>
      <dgm:t>
        <a:bodyPr/>
        <a:lstStyle/>
        <a:p>
          <a:r>
            <a:rPr lang="ru-RU" sz="1200" b="1" dirty="0" smtClean="0">
              <a:latin typeface="Calibri (Основной текст)"/>
            </a:rPr>
            <a:t>ПРОТОКОЛ ПО НЕИСПОЛНЕНИЮ ПРЕДПИСАНИЯ</a:t>
          </a:r>
          <a:endParaRPr lang="ru-RU" sz="1200" b="1" dirty="0">
            <a:latin typeface="Calibri (Основной текст)"/>
          </a:endParaRPr>
        </a:p>
      </dgm:t>
    </dgm:pt>
    <dgm:pt modelId="{15D8F8E3-EB8B-47AC-8E6C-C4BC9D1375A9}" type="parTrans" cxnId="{1127C021-F925-40ED-A0C3-7AA1BF4AF527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55DCBE85-2F01-4F52-B9DC-335FB4534998}" type="sibTrans" cxnId="{1127C021-F925-40ED-A0C3-7AA1BF4AF527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3366E715-F14F-45DF-BFF9-78792A3A4120}">
      <dgm:prSet phldrT="[Текст]" custT="1"/>
      <dgm:spPr/>
      <dgm:t>
        <a:bodyPr/>
        <a:lstStyle/>
        <a:p>
          <a:r>
            <a:rPr lang="ru-RU" sz="1200" b="1" dirty="0" smtClean="0">
              <a:latin typeface="Calibri (Основной текст)"/>
            </a:rPr>
            <a:t>ПРОТОКОЛЫ ПО НАРУШЕНИЯМ</a:t>
          </a:r>
          <a:endParaRPr lang="ru-RU" sz="1200" b="1" dirty="0">
            <a:latin typeface="Calibri (Основной текст)"/>
          </a:endParaRPr>
        </a:p>
      </dgm:t>
    </dgm:pt>
    <dgm:pt modelId="{8C48CB8F-D812-4CC6-9168-5EE8F81BE944}" type="parTrans" cxnId="{3641F8FA-AA4F-462C-84AA-301CC9173DC7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B0F26F6D-B3A4-42C8-AF18-45A5DA98A130}" type="sibTrans" cxnId="{3641F8FA-AA4F-462C-84AA-301CC9173DC7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432EE5C9-6519-45A4-8095-F1CF2DF391CA}">
      <dgm:prSet phldrT="[Текст]" custT="1"/>
      <dgm:spPr/>
      <dgm:t>
        <a:bodyPr/>
        <a:lstStyle/>
        <a:p>
          <a:r>
            <a:rPr lang="ru-RU" sz="1200" b="1" dirty="0" smtClean="0">
              <a:latin typeface="Calibri (Основной текст)"/>
            </a:rPr>
            <a:t>ПОВТОРНОЕ ПРЕДПИСАНИЕ </a:t>
          </a:r>
          <a:br>
            <a:rPr lang="ru-RU" sz="1200" b="1" dirty="0" smtClean="0">
              <a:latin typeface="Calibri (Основной текст)"/>
            </a:rPr>
          </a:br>
          <a:r>
            <a:rPr lang="ru-RU" sz="1200" b="1" dirty="0" smtClean="0">
              <a:latin typeface="Calibri (Основной текст)"/>
            </a:rPr>
            <a:t>(ДО 3 МЕС.)</a:t>
          </a:r>
          <a:endParaRPr lang="ru-RU" sz="1200" b="1" dirty="0">
            <a:latin typeface="Calibri (Основной текст)"/>
          </a:endParaRPr>
        </a:p>
      </dgm:t>
    </dgm:pt>
    <dgm:pt modelId="{DB8CE124-40EE-4815-ABF7-5E9FBFA0C905}" type="parTrans" cxnId="{9A963504-7B7C-4B41-B149-686BFEDB0A18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AA50DE34-AF01-4C1A-930C-76DBA46A6AB7}" type="sibTrans" cxnId="{9A963504-7B7C-4B41-B149-686BFEDB0A18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2E3149FD-E045-4D00-A05B-626B4D68B613}">
      <dgm:prSet phldrT="[Текст]" custT="1"/>
      <dgm:spPr/>
      <dgm:t>
        <a:bodyPr/>
        <a:lstStyle/>
        <a:p>
          <a:endParaRPr lang="ru-RU" sz="1100" b="1" dirty="0" smtClean="0">
            <a:solidFill>
              <a:srgbClr val="C00000"/>
            </a:solidFill>
            <a:latin typeface="Calibri (Основной текст)"/>
          </a:endParaRPr>
        </a:p>
        <a:p>
          <a:r>
            <a:rPr lang="ru-RU" sz="1100" b="1" dirty="0" smtClean="0">
              <a:solidFill>
                <a:srgbClr val="C00000"/>
              </a:solidFill>
              <a:latin typeface="Calibri (Основной текст)"/>
            </a:rPr>
            <a:t>ЛИШЕНИЕ АККРЕДИТАЦИИ </a:t>
          </a:r>
        </a:p>
        <a:p>
          <a:r>
            <a:rPr lang="ru-RU" sz="1100" b="1" dirty="0" smtClean="0">
              <a:solidFill>
                <a:srgbClr val="C00000"/>
              </a:solidFill>
              <a:latin typeface="Calibri (Основной текст)"/>
            </a:rPr>
            <a:t>(в случае нарушения требований аккредитационных показателей)</a:t>
          </a:r>
        </a:p>
        <a:p>
          <a:endParaRPr lang="ru-RU" sz="1200" b="1" dirty="0">
            <a:solidFill>
              <a:srgbClr val="C00000"/>
            </a:solidFill>
            <a:latin typeface="Calibri (Основной текст)"/>
          </a:endParaRPr>
        </a:p>
      </dgm:t>
    </dgm:pt>
    <dgm:pt modelId="{4F84B491-340D-423C-8E15-A9E176E52663}" type="parTrans" cxnId="{55C0BFAE-A209-435E-A746-05BC7448F5CA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46F76E7C-18A4-4193-A4EB-BE63016F1E6B}" type="sibTrans" cxnId="{55C0BFAE-A209-435E-A746-05BC7448F5CA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644AA81C-D181-4420-AE9B-A82135841DE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ПРИОСТАНОВЛЕНИЕ ЛИЦЕНЗИИ, </a:t>
          </a:r>
          <a:br>
            <a:rPr lang="ru-RU" sz="1200" b="1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ИСК В АРБИТРАЖНЫЙ СУД </a:t>
          </a:r>
          <a:br>
            <a:rPr lang="ru-RU" sz="1200" b="1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НА АННУЛИРОВАНИЕ</a:t>
          </a:r>
          <a:endParaRPr lang="ru-RU" sz="1200" b="1" dirty="0">
            <a:solidFill>
              <a:srgbClr val="C00000"/>
            </a:solidFill>
            <a:latin typeface="Calibri (Основной текст)"/>
          </a:endParaRPr>
        </a:p>
      </dgm:t>
    </dgm:pt>
    <dgm:pt modelId="{B7F9CA87-434C-4BF7-B470-79A7474F8F1F}" type="parTrans" cxnId="{4BEC5B4F-16C5-413A-8EB7-D6BE43CF1DE7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2008DDB9-7044-46B3-8357-EAFFFC75E2A7}" type="sibTrans" cxnId="{4BEC5B4F-16C5-413A-8EB7-D6BE43CF1DE7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08E74228-A3BB-4ED9-B20A-74049951FE5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ПРЕКРАЩЕНИЕ ЛИЦЕНЗИИ</a:t>
          </a:r>
          <a:br>
            <a:rPr lang="ru-RU" sz="1200" b="1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 ПО РЕШЕНИЮ СУДА</a:t>
          </a:r>
          <a:endParaRPr lang="ru-RU" sz="1200" b="1" dirty="0">
            <a:solidFill>
              <a:srgbClr val="C00000"/>
            </a:solidFill>
            <a:latin typeface="Calibri (Основной текст)"/>
          </a:endParaRPr>
        </a:p>
      </dgm:t>
    </dgm:pt>
    <dgm:pt modelId="{F2A0D2E5-E491-4735-9C66-08482CA1470D}" type="parTrans" cxnId="{1DE87EDE-92E3-461B-8B65-F7658FA8F651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7E3DE8AD-8E07-4F71-A480-0C4B835FA4A4}" type="sibTrans" cxnId="{1DE87EDE-92E3-461B-8B65-F7658FA8F651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A63427CF-B306-4CE2-B1D5-F209384A513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libri (Основной текст)"/>
            </a:rPr>
            <a:t>ПРОВЕРКА ИСПОЛНЕНИЯ ПРЕДПИСАНИЯ</a:t>
          </a:r>
          <a:endParaRPr lang="ru-RU" sz="1200" b="1" dirty="0">
            <a:solidFill>
              <a:schemeClr val="tx1"/>
            </a:solidFill>
            <a:latin typeface="Calibri (Основной текст)"/>
          </a:endParaRPr>
        </a:p>
      </dgm:t>
    </dgm:pt>
    <dgm:pt modelId="{F69A7177-C735-493E-AA83-2D36D10A6967}" type="parTrans" cxnId="{75E454EA-5F6F-4E0E-98A4-B5669394D2D1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1B62555C-571E-4256-AD27-2524BFB2AE63}" type="sibTrans" cxnId="{75E454EA-5F6F-4E0E-98A4-B5669394D2D1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CB4C1709-BEC0-411D-9F28-EEA54467F41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libri (Основной текст)"/>
            </a:rPr>
            <a:t>ПРОВЕРКА ИСПОЛНЕНИЯ ПОВТОРНОГО ПРЕДПИСАНИЯ</a:t>
          </a:r>
          <a:endParaRPr lang="ru-RU" sz="1200" b="1" dirty="0">
            <a:solidFill>
              <a:schemeClr val="tx1"/>
            </a:solidFill>
            <a:latin typeface="Calibri (Основной текст)"/>
          </a:endParaRPr>
        </a:p>
      </dgm:t>
    </dgm:pt>
    <dgm:pt modelId="{D8275F73-3D37-47C4-AD8C-E19447AD169F}" type="parTrans" cxnId="{E4BD7531-0D8A-48B5-8A39-EEDE11A64E66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283383AE-77B4-4A41-ADFD-C699AC9548F5}" type="sibTrans" cxnId="{E4BD7531-0D8A-48B5-8A39-EEDE11A64E66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00E9F53D-0609-4902-880A-10C144586D9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РЕШЕНИЕ СУДА </a:t>
          </a:r>
          <a:br>
            <a:rPr lang="ru-RU" sz="1200" b="1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(привлечение к административной ответственности</a:t>
          </a:r>
          <a:r>
            <a:rPr lang="ru-RU" sz="1100" b="1" dirty="0" smtClean="0">
              <a:solidFill>
                <a:srgbClr val="C00000"/>
              </a:solidFill>
              <a:latin typeface="Calibri (Основной текст)"/>
            </a:rPr>
            <a:t>), НЕИСПОЛНЕНИЕ ПРЕДПИСАНИЯ</a:t>
          </a:r>
          <a:endParaRPr lang="ru-RU" sz="1100" b="1" dirty="0">
            <a:solidFill>
              <a:srgbClr val="C00000"/>
            </a:solidFill>
            <a:latin typeface="Calibri (Основной текст)"/>
          </a:endParaRPr>
        </a:p>
      </dgm:t>
    </dgm:pt>
    <dgm:pt modelId="{B5417F6F-8C17-41A1-93DD-134B0640B457}" type="sibTrans" cxnId="{56CFB6DF-C9E6-4D80-A915-6F99D9F3B531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1AEEA268-FEDD-4C02-A833-F8E7B797A5C5}" type="parTrans" cxnId="{56CFB6DF-C9E6-4D80-A915-6F99D9F3B531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B265B297-DBFC-4BB6-B288-E7C7F51B66E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ЗАПРЕТ ПРИЕМА </a:t>
          </a:r>
          <a:br>
            <a:rPr lang="ru-RU" sz="1200" b="1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dirty="0" smtClean="0">
              <a:solidFill>
                <a:srgbClr val="C00000"/>
              </a:solidFill>
              <a:latin typeface="Calibri (Основной текст)"/>
            </a:rPr>
            <a:t>НА 1 ГОД</a:t>
          </a:r>
          <a:endParaRPr lang="ru-RU" sz="1200" b="1" dirty="0">
            <a:solidFill>
              <a:srgbClr val="C00000"/>
            </a:solidFill>
            <a:latin typeface="Calibri (Основной текст)"/>
          </a:endParaRPr>
        </a:p>
      </dgm:t>
    </dgm:pt>
    <dgm:pt modelId="{7A9139AB-7477-4D1C-9449-DB20663F2F59}" type="sibTrans" cxnId="{6E9B02BB-7260-40CC-9FDC-D59891C3F9C2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5CC352A9-FFB0-4DC5-B84E-7A8A479EE448}" type="parTrans" cxnId="{6E9B02BB-7260-40CC-9FDC-D59891C3F9C2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9274603A-5954-4E58-B67B-8C64F0BC17DF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Calibri (Основной текст)"/>
            </a:rPr>
            <a:t>ПРИЗНАНИЕ ПРЕДПИСАНИЯ ИСПОЛНЕННЫМ</a:t>
          </a:r>
          <a:endParaRPr lang="ru-RU" sz="1200" b="1" dirty="0">
            <a:latin typeface="Calibri (Основной текст)"/>
          </a:endParaRPr>
        </a:p>
      </dgm:t>
    </dgm:pt>
    <dgm:pt modelId="{9956DAB4-20EC-495F-992F-E9D19CC64B5B}" type="parTrans" cxnId="{BDFC3831-D0CA-404C-AE3E-8A951DC6C1F0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EC43584D-E913-4607-A49B-ABCD149BE33C}" type="sibTrans" cxnId="{BDFC3831-D0CA-404C-AE3E-8A951DC6C1F0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33206D7E-704C-43D8-99C2-59749F35AE42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Calibri (Основной текст)"/>
            </a:rPr>
            <a:t>ПРИЗНАНИЕ ПОВТОРНОГО ПРЕДПИСАНИЯ ИСПОЛНЕННЫМ</a:t>
          </a:r>
          <a:endParaRPr lang="ru-RU" sz="1200" b="1" dirty="0">
            <a:latin typeface="Calibri (Основной текст)"/>
          </a:endParaRPr>
        </a:p>
      </dgm:t>
    </dgm:pt>
    <dgm:pt modelId="{F3A31E86-DE3C-4090-95ED-05482F7A0B84}" type="parTrans" cxnId="{9BE58B4C-62FF-4288-B66E-9571D5355E28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8A0CDC87-2684-4C8F-B433-611B0546FB62}" type="sibTrans" cxnId="{9BE58B4C-62FF-4288-B66E-9571D5355E28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925A6393-B8A0-4592-A63E-063EB3D3A0A0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200" b="1" dirty="0" smtClean="0">
              <a:effectLst/>
              <a:latin typeface="Calibri (Основной текст)"/>
            </a:rPr>
            <a:t>!</a:t>
          </a:r>
        </a:p>
        <a:p>
          <a:r>
            <a:rPr lang="ru-RU" sz="1200" b="1" dirty="0" smtClean="0">
              <a:effectLst/>
              <a:latin typeface="Calibri (Основной текст)"/>
            </a:rPr>
            <a:t>Наличие неисполненного предписания препятствует внесению изменений в реестр лицензий</a:t>
          </a:r>
          <a:endParaRPr lang="ru-RU" sz="1200" b="1" dirty="0">
            <a:effectLst/>
            <a:latin typeface="Calibri (Основной текст)"/>
          </a:endParaRPr>
        </a:p>
      </dgm:t>
    </dgm:pt>
    <dgm:pt modelId="{FCFED672-5DFF-49B3-82C9-A0843E9272A5}" type="parTrans" cxnId="{2F879694-5837-4D59-B64F-59C1A9441C01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1FAB0CD2-6046-4DAD-A9F2-F4C38017BA2A}" type="sibTrans" cxnId="{2F879694-5837-4D59-B64F-59C1A9441C01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675F4314-ECE9-4471-A3BE-8317D485457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100" b="1" dirty="0" smtClean="0">
              <a:latin typeface="Calibri (Основной текст)"/>
            </a:rPr>
            <a:t>АКТ, ОТСУТСТВИЕ ВЫЯВЛЕННЫХ НАРУШЕНИЙ ОБЯЗАТЕЛЬНЫХ ТРЕБОВАНИЙ</a:t>
          </a:r>
          <a:endParaRPr lang="ru-RU" sz="1100" b="1" dirty="0">
            <a:latin typeface="Calibri (Основной текст)"/>
          </a:endParaRPr>
        </a:p>
      </dgm:t>
    </dgm:pt>
    <dgm:pt modelId="{177754A8-F9AF-49AA-83B3-498C6584365C}" type="parTrans" cxnId="{CF4144DC-7680-417C-A72B-EBED8F904BA6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08CB1E3C-999B-41E9-9043-E5432B4B0AC8}" type="sibTrans" cxnId="{CF4144DC-7680-417C-A72B-EBED8F904BA6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04007F46-4114-45C3-AF1F-180338C30038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100" b="1" dirty="0" smtClean="0">
              <a:latin typeface="Calibri (Основной текст)"/>
            </a:rPr>
            <a:t>ВЫДАЧА РЕКОМЕНДАЦИЙ ПО СОБЛЮДЕНИЮ ОБЯЗАТЕЛЬНЫХ ТРЕБОВАНИЙ (по решению инспектора)</a:t>
          </a:r>
        </a:p>
      </dgm:t>
    </dgm:pt>
    <dgm:pt modelId="{4E32B5D0-2B34-4252-A33C-725A9720D8BD}" type="parTrans" cxnId="{ADEAC2FB-A024-4098-AD9A-FD21A7B9B675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1A76165D-CD9A-4843-90DE-13B1F7A49F08}" type="sibTrans" cxnId="{ADEAC2FB-A024-4098-AD9A-FD21A7B9B675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23505058-84EF-44CB-9301-7A24ADFD1C57}">
      <dgm:prSet phldrT="[Текст]" custT="1"/>
      <dgm:spPr/>
      <dgm:t>
        <a:bodyPr/>
        <a:lstStyle/>
        <a:p>
          <a:r>
            <a:rPr lang="ru-RU" sz="1100" b="1" dirty="0" smtClean="0">
              <a:latin typeface="Calibri (Основной текст)"/>
            </a:rPr>
            <a:t>АКТ, ВЫЯВЛЕНИЕ НАРУШЕНИЙ ОБЯЗАТЕЛЬНЫХ ТРЕБОВАНИЙ, ПРЕДПИСАНИЕ (ДО 6 МЕС.)</a:t>
          </a:r>
          <a:endParaRPr lang="ru-RU" sz="1100" b="1" dirty="0">
            <a:latin typeface="Calibri (Основной текст)"/>
          </a:endParaRPr>
        </a:p>
      </dgm:t>
    </dgm:pt>
    <dgm:pt modelId="{C744BF38-2C89-40B5-B660-4EF6C1989CC7}" type="sibTrans" cxnId="{21429F23-BFB7-4947-92A2-C528C17BC988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B9951925-FBDA-46B0-984D-C2C1C52CC170}" type="parTrans" cxnId="{21429F23-BFB7-4947-92A2-C528C17BC988}">
      <dgm:prSet/>
      <dgm:spPr/>
      <dgm:t>
        <a:bodyPr/>
        <a:lstStyle/>
        <a:p>
          <a:endParaRPr lang="ru-RU" sz="1200">
            <a:latin typeface="Calibri (Основной текст)"/>
          </a:endParaRPr>
        </a:p>
      </dgm:t>
    </dgm:pt>
    <dgm:pt modelId="{5E10FAF0-25FB-4519-AEA8-E4FA49961BD4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Calibri (Основной текст)"/>
            </a:rPr>
            <a:t>ВОЗОБНОВЛЕНИЕ ПРИЕМА</a:t>
          </a:r>
          <a:endParaRPr lang="ru-RU" sz="1200" b="1" dirty="0">
            <a:latin typeface="Calibri (Основной текст)"/>
          </a:endParaRPr>
        </a:p>
      </dgm:t>
    </dgm:pt>
    <dgm:pt modelId="{F9C219F4-1821-49DC-91B2-208C96C722BF}" type="parTrans" cxnId="{57A2776E-5DDF-4BB7-9F33-DCC7E260D4AC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F6A2D667-E1D6-45E7-9516-B7EE98E1B9F7}" type="sibTrans" cxnId="{57A2776E-5DDF-4BB7-9F33-DCC7E260D4AC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19C37BDF-7468-4610-830E-9C385847E4EB}" type="pres">
      <dgm:prSet presAssocID="{95F8ED00-1295-4572-8202-855E52840E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F80F59-5500-446E-9C38-1C0563AB12B1}" type="pres">
      <dgm:prSet presAssocID="{925A6393-B8A0-4592-A63E-063EB3D3A0A0}" presName="hierRoot1" presStyleCnt="0"/>
      <dgm:spPr/>
    </dgm:pt>
    <dgm:pt modelId="{6EB67E8E-4B1B-42C7-AC1D-A8C001F7833C}" type="pres">
      <dgm:prSet presAssocID="{925A6393-B8A0-4592-A63E-063EB3D3A0A0}" presName="composite" presStyleCnt="0"/>
      <dgm:spPr/>
    </dgm:pt>
    <dgm:pt modelId="{E0CE55C4-54FB-4D24-8B09-7CEA93405F90}" type="pres">
      <dgm:prSet presAssocID="{925A6393-B8A0-4592-A63E-063EB3D3A0A0}" presName="background" presStyleLbl="node0" presStyleIdx="0" presStyleCnt="5"/>
      <dgm:spPr/>
    </dgm:pt>
    <dgm:pt modelId="{6A29E5FA-3834-484B-94D1-EA0ED1362F7B}" type="pres">
      <dgm:prSet presAssocID="{925A6393-B8A0-4592-A63E-063EB3D3A0A0}" presName="text" presStyleLbl="fgAcc0" presStyleIdx="0" presStyleCnt="5" custScaleX="520308" custScaleY="456408" custLinFactX="1113003" custLinFactY="875988" custLinFactNeighborX="1200000" custLinFactNeighborY="9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414170-0441-42B2-A10B-650825A3AAF2}" type="pres">
      <dgm:prSet presAssocID="{925A6393-B8A0-4592-A63E-063EB3D3A0A0}" presName="hierChild2" presStyleCnt="0"/>
      <dgm:spPr/>
    </dgm:pt>
    <dgm:pt modelId="{CA2433EE-09E8-42B4-9DAC-1CACED8E4713}" type="pres">
      <dgm:prSet presAssocID="{319D3C7B-92A5-49F1-AE8A-3FD85D744418}" presName="hierRoot1" presStyleCnt="0"/>
      <dgm:spPr/>
    </dgm:pt>
    <dgm:pt modelId="{BB78A2CE-5BBD-4BB9-A485-2EA0C79D95AC}" type="pres">
      <dgm:prSet presAssocID="{319D3C7B-92A5-49F1-AE8A-3FD85D744418}" presName="composite" presStyleCnt="0"/>
      <dgm:spPr/>
    </dgm:pt>
    <dgm:pt modelId="{0401BC05-37EF-45A5-B1CE-003E2B64E85C}" type="pres">
      <dgm:prSet presAssocID="{319D3C7B-92A5-49F1-AE8A-3FD85D744418}" presName="background" presStyleLbl="node0" presStyleIdx="1" presStyleCnt="5"/>
      <dgm:spPr/>
    </dgm:pt>
    <dgm:pt modelId="{5002DFD7-FDF4-4271-B535-F8E636A2DE8D}" type="pres">
      <dgm:prSet presAssocID="{319D3C7B-92A5-49F1-AE8A-3FD85D744418}" presName="text" presStyleLbl="fgAcc0" presStyleIdx="1" presStyleCnt="5" custScaleX="313108" custScaleY="142850" custLinFactX="227132" custLinFactNeighborX="300000" custLinFactNeighborY="-10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E31B7-EF85-4835-94BC-10937A13C453}" type="pres">
      <dgm:prSet presAssocID="{319D3C7B-92A5-49F1-AE8A-3FD85D744418}" presName="hierChild2" presStyleCnt="0"/>
      <dgm:spPr/>
    </dgm:pt>
    <dgm:pt modelId="{35FF38EF-54BE-41FD-9DE2-2B70874AD21A}" type="pres">
      <dgm:prSet presAssocID="{177754A8-F9AF-49AA-83B3-498C6584365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9AC036D-DC10-4F20-AB8D-52A0D08AA4CA}" type="pres">
      <dgm:prSet presAssocID="{675F4314-ECE9-4471-A3BE-8317D4854578}" presName="hierRoot2" presStyleCnt="0"/>
      <dgm:spPr/>
    </dgm:pt>
    <dgm:pt modelId="{D680800E-0F6C-4A15-B569-03005E32ACB1}" type="pres">
      <dgm:prSet presAssocID="{675F4314-ECE9-4471-A3BE-8317D4854578}" presName="composite2" presStyleCnt="0"/>
      <dgm:spPr/>
    </dgm:pt>
    <dgm:pt modelId="{A44498F9-5AC8-4661-B4A6-A1994502B90D}" type="pres">
      <dgm:prSet presAssocID="{675F4314-ECE9-4471-A3BE-8317D4854578}" presName="background2" presStyleLbl="node2" presStyleIdx="0" presStyleCnt="2"/>
      <dgm:spPr/>
    </dgm:pt>
    <dgm:pt modelId="{36B631E8-B038-4E40-B996-2DF899FD437D}" type="pres">
      <dgm:prSet presAssocID="{675F4314-ECE9-4471-A3BE-8317D4854578}" presName="text2" presStyleLbl="fgAcc2" presStyleIdx="0" presStyleCnt="2" custScaleX="531539" custScaleY="295323" custLinFactX="500000" custLinFactNeighborX="582475" custLinFactNeighborY="-45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B5DBD0-68B5-4272-B50B-7232813A5577}" type="pres">
      <dgm:prSet presAssocID="{675F4314-ECE9-4471-A3BE-8317D4854578}" presName="hierChild3" presStyleCnt="0"/>
      <dgm:spPr/>
    </dgm:pt>
    <dgm:pt modelId="{8FD3137E-7452-4907-AC73-D024A3E8FD4E}" type="pres">
      <dgm:prSet presAssocID="{23505058-84EF-44CB-9301-7A24ADFD1C57}" presName="hierRoot1" presStyleCnt="0"/>
      <dgm:spPr/>
    </dgm:pt>
    <dgm:pt modelId="{AB0EAF26-1B11-4A7A-9423-D9043175056E}" type="pres">
      <dgm:prSet presAssocID="{23505058-84EF-44CB-9301-7A24ADFD1C57}" presName="composite" presStyleCnt="0"/>
      <dgm:spPr/>
    </dgm:pt>
    <dgm:pt modelId="{7024C46A-250A-4810-9D6C-7D32EC9C0774}" type="pres">
      <dgm:prSet presAssocID="{23505058-84EF-44CB-9301-7A24ADFD1C57}" presName="background" presStyleLbl="node0" presStyleIdx="2" presStyleCnt="5"/>
      <dgm:spPr/>
    </dgm:pt>
    <dgm:pt modelId="{DD5A0F16-B703-4A89-823C-427853A1D2A4}" type="pres">
      <dgm:prSet presAssocID="{23505058-84EF-44CB-9301-7A24ADFD1C57}" presName="text" presStyleLbl="fgAcc0" presStyleIdx="2" presStyleCnt="5" custScaleX="541586" custScaleY="305869" custLinFactX="-200000" custLinFactY="31546" custLinFactNeighborX="-29952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F378F-29E5-460A-898B-5248578A1FEB}" type="pres">
      <dgm:prSet presAssocID="{23505058-84EF-44CB-9301-7A24ADFD1C57}" presName="hierChild2" presStyleCnt="0"/>
      <dgm:spPr/>
    </dgm:pt>
    <dgm:pt modelId="{5758EECA-F2B3-466E-89B1-C8FC981D11D9}" type="pres">
      <dgm:prSet presAssocID="{F69A7177-C735-493E-AA83-2D36D10A696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61AD5A1-7D55-4E7A-8887-827FF6D680F2}" type="pres">
      <dgm:prSet presAssocID="{A63427CF-B306-4CE2-B1D5-F209384A5133}" presName="hierRoot2" presStyleCnt="0"/>
      <dgm:spPr/>
    </dgm:pt>
    <dgm:pt modelId="{709A1921-9F7E-43BA-96B8-5B4D2F2FC6D7}" type="pres">
      <dgm:prSet presAssocID="{A63427CF-B306-4CE2-B1D5-F209384A5133}" presName="composite2" presStyleCnt="0"/>
      <dgm:spPr/>
    </dgm:pt>
    <dgm:pt modelId="{2E82FD97-E299-4100-A28B-0D6BD7ED8024}" type="pres">
      <dgm:prSet presAssocID="{A63427CF-B306-4CE2-B1D5-F209384A5133}" presName="background2" presStyleLbl="node2" presStyleIdx="1" presStyleCnt="2"/>
      <dgm:spPr/>
    </dgm:pt>
    <dgm:pt modelId="{39AA38C0-E8F1-4969-98DE-F82DDEC81D37}" type="pres">
      <dgm:prSet presAssocID="{A63427CF-B306-4CE2-B1D5-F209384A5133}" presName="text2" presStyleLbl="fgAcc2" presStyleIdx="1" presStyleCnt="2" custScaleX="393926" custScaleY="195180" custLinFactNeighborX="10899" custLinFactNeighborY="20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2BBE4-0E69-4B1A-A155-E5B6C91ED92A}" type="pres">
      <dgm:prSet presAssocID="{A63427CF-B306-4CE2-B1D5-F209384A5133}" presName="hierChild3" presStyleCnt="0"/>
      <dgm:spPr/>
    </dgm:pt>
    <dgm:pt modelId="{7FD681E0-8BD0-4F25-A869-77C3E49516D9}" type="pres">
      <dgm:prSet presAssocID="{15D8F8E3-EB8B-47AC-8E6C-C4BC9D1375A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C7840F2-3831-4F56-99A3-56B4BD81A45F}" type="pres">
      <dgm:prSet presAssocID="{F192D9B4-0644-4D34-824C-1E0AD26D4F48}" presName="hierRoot3" presStyleCnt="0"/>
      <dgm:spPr/>
    </dgm:pt>
    <dgm:pt modelId="{1637CFA6-E2E7-45D7-932B-ED97E9ECE16E}" type="pres">
      <dgm:prSet presAssocID="{F192D9B4-0644-4D34-824C-1E0AD26D4F48}" presName="composite3" presStyleCnt="0"/>
      <dgm:spPr/>
    </dgm:pt>
    <dgm:pt modelId="{D7E3B3AF-AEAC-4C81-8C43-00FFFE2D9301}" type="pres">
      <dgm:prSet presAssocID="{F192D9B4-0644-4D34-824C-1E0AD26D4F48}" presName="background3" presStyleLbl="node3" presStyleIdx="0" presStyleCnt="3"/>
      <dgm:spPr/>
    </dgm:pt>
    <dgm:pt modelId="{752CBFF3-3CBC-49E6-9879-4660C3045EAA}" type="pres">
      <dgm:prSet presAssocID="{F192D9B4-0644-4D34-824C-1E0AD26D4F48}" presName="text3" presStyleLbl="fgAcc3" presStyleIdx="0" presStyleCnt="3" custScaleX="557175" custScaleY="243686" custLinFactX="200000" custLinFactNeighborX="295303" custLinFactNeighborY="49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69DB4C-A8C0-4C50-8CA1-F1A6A32E7166}" type="pres">
      <dgm:prSet presAssocID="{F192D9B4-0644-4D34-824C-1E0AD26D4F48}" presName="hierChild4" presStyleCnt="0"/>
      <dgm:spPr/>
    </dgm:pt>
    <dgm:pt modelId="{F17C31EA-C747-49DE-B259-1145BF2F8297}" type="pres">
      <dgm:prSet presAssocID="{1AEEA268-FEDD-4C02-A833-F8E7B797A5C5}" presName="Name23" presStyleLbl="parChTrans1D4" presStyleIdx="0" presStyleCnt="8"/>
      <dgm:spPr/>
      <dgm:t>
        <a:bodyPr/>
        <a:lstStyle/>
        <a:p>
          <a:endParaRPr lang="ru-RU"/>
        </a:p>
      </dgm:t>
    </dgm:pt>
    <dgm:pt modelId="{01A41FFD-3601-4C66-86F4-5B13350EC68B}" type="pres">
      <dgm:prSet presAssocID="{00E9F53D-0609-4902-880A-10C144586D94}" presName="hierRoot4" presStyleCnt="0"/>
      <dgm:spPr/>
    </dgm:pt>
    <dgm:pt modelId="{3622121C-96BA-4214-ADCD-911846CAF9EF}" type="pres">
      <dgm:prSet presAssocID="{00E9F53D-0609-4902-880A-10C144586D94}" presName="composite4" presStyleCnt="0"/>
      <dgm:spPr/>
    </dgm:pt>
    <dgm:pt modelId="{9089C005-35AD-49F4-BE86-2DE76A6C1904}" type="pres">
      <dgm:prSet presAssocID="{00E9F53D-0609-4902-880A-10C144586D94}" presName="background4" presStyleLbl="node4" presStyleIdx="0" presStyleCnt="8"/>
      <dgm:spPr/>
    </dgm:pt>
    <dgm:pt modelId="{F52C62FC-6A01-4951-87A5-2BD1D33A3A1D}" type="pres">
      <dgm:prSet presAssocID="{00E9F53D-0609-4902-880A-10C144586D94}" presName="text4" presStyleLbl="fgAcc4" presStyleIdx="0" presStyleCnt="8" custScaleX="643335" custScaleY="353920" custLinFactX="98235" custLinFactNeighborX="100000" custLinFactNeighborY="7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83CDC9-A3E4-4486-884F-246328FFF144}" type="pres">
      <dgm:prSet presAssocID="{00E9F53D-0609-4902-880A-10C144586D94}" presName="hierChild5" presStyleCnt="0"/>
      <dgm:spPr/>
    </dgm:pt>
    <dgm:pt modelId="{58CA69E5-305D-46BA-AB12-F4F39F58EB37}" type="pres">
      <dgm:prSet presAssocID="{DB8CE124-40EE-4815-ABF7-5E9FBFA0C905}" presName="Name23" presStyleLbl="parChTrans1D4" presStyleIdx="1" presStyleCnt="8"/>
      <dgm:spPr/>
      <dgm:t>
        <a:bodyPr/>
        <a:lstStyle/>
        <a:p>
          <a:endParaRPr lang="ru-RU"/>
        </a:p>
      </dgm:t>
    </dgm:pt>
    <dgm:pt modelId="{8B672DB2-ABCD-461D-9C80-E5FB6D816530}" type="pres">
      <dgm:prSet presAssocID="{432EE5C9-6519-45A4-8095-F1CF2DF391CA}" presName="hierRoot4" presStyleCnt="0"/>
      <dgm:spPr/>
    </dgm:pt>
    <dgm:pt modelId="{F7D4C238-9DC0-49B6-A99F-5DBA3C324580}" type="pres">
      <dgm:prSet presAssocID="{432EE5C9-6519-45A4-8095-F1CF2DF391CA}" presName="composite4" presStyleCnt="0"/>
      <dgm:spPr/>
    </dgm:pt>
    <dgm:pt modelId="{9D947187-D320-4ECC-94EF-8A389E00669D}" type="pres">
      <dgm:prSet presAssocID="{432EE5C9-6519-45A4-8095-F1CF2DF391CA}" presName="background4" presStyleLbl="node4" presStyleIdx="1" presStyleCnt="8"/>
      <dgm:spPr/>
    </dgm:pt>
    <dgm:pt modelId="{C22CCE58-66F2-4729-B2AA-D4040570C83E}" type="pres">
      <dgm:prSet presAssocID="{432EE5C9-6519-45A4-8095-F1CF2DF391CA}" presName="text4" presStyleLbl="fgAcc4" presStyleIdx="1" presStyleCnt="8" custScaleX="606081" custScaleY="249869" custLinFactX="100000" custLinFactNeighborX="173133" custLinFactNeighborY="84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D06615-0298-4B5C-A9DE-210D1DAF04F7}" type="pres">
      <dgm:prSet presAssocID="{432EE5C9-6519-45A4-8095-F1CF2DF391CA}" presName="hierChild5" presStyleCnt="0"/>
      <dgm:spPr/>
    </dgm:pt>
    <dgm:pt modelId="{534917BC-706B-4836-BE28-712B89FD087D}" type="pres">
      <dgm:prSet presAssocID="{D8275F73-3D37-47C4-AD8C-E19447AD169F}" presName="Name23" presStyleLbl="parChTrans1D4" presStyleIdx="2" presStyleCnt="8"/>
      <dgm:spPr/>
      <dgm:t>
        <a:bodyPr/>
        <a:lstStyle/>
        <a:p>
          <a:endParaRPr lang="ru-RU"/>
        </a:p>
      </dgm:t>
    </dgm:pt>
    <dgm:pt modelId="{3E86FA30-BAA5-4C29-87F0-472E4897CAF7}" type="pres">
      <dgm:prSet presAssocID="{CB4C1709-BEC0-411D-9F28-EEA54467F413}" presName="hierRoot4" presStyleCnt="0"/>
      <dgm:spPr/>
    </dgm:pt>
    <dgm:pt modelId="{96ED2805-5681-4561-9808-DF83BC0432A4}" type="pres">
      <dgm:prSet presAssocID="{CB4C1709-BEC0-411D-9F28-EEA54467F413}" presName="composite4" presStyleCnt="0"/>
      <dgm:spPr/>
    </dgm:pt>
    <dgm:pt modelId="{344AE947-2DB0-41CB-BB5C-FFBAE146DACF}" type="pres">
      <dgm:prSet presAssocID="{CB4C1709-BEC0-411D-9F28-EEA54467F413}" presName="background4" presStyleLbl="node4" presStyleIdx="2" presStyleCnt="8"/>
      <dgm:spPr/>
    </dgm:pt>
    <dgm:pt modelId="{D266F60C-ED7A-4301-B500-F24FD60AFE58}" type="pres">
      <dgm:prSet presAssocID="{CB4C1709-BEC0-411D-9F28-EEA54467F413}" presName="text4" presStyleLbl="fgAcc4" presStyleIdx="2" presStyleCnt="8" custScaleX="609082" custScaleY="255500" custLinFactX="100000" custLinFactNeighborX="186946" custLinFactNeighborY="75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276B9A-E055-42BF-8F5C-27657B5629F1}" type="pres">
      <dgm:prSet presAssocID="{CB4C1709-BEC0-411D-9F28-EEA54467F413}" presName="hierChild5" presStyleCnt="0"/>
      <dgm:spPr/>
    </dgm:pt>
    <dgm:pt modelId="{05DA79B0-14CE-42AF-A85F-58D22C9A2135}" type="pres">
      <dgm:prSet presAssocID="{B7F9CA87-434C-4BF7-B470-79A7474F8F1F}" presName="Name23" presStyleLbl="parChTrans1D4" presStyleIdx="3" presStyleCnt="8"/>
      <dgm:spPr/>
      <dgm:t>
        <a:bodyPr/>
        <a:lstStyle/>
        <a:p>
          <a:endParaRPr lang="ru-RU"/>
        </a:p>
      </dgm:t>
    </dgm:pt>
    <dgm:pt modelId="{8511AD46-22CC-42BE-A8F1-C479E4C824D2}" type="pres">
      <dgm:prSet presAssocID="{644AA81C-D181-4420-AE9B-A82135841DE7}" presName="hierRoot4" presStyleCnt="0"/>
      <dgm:spPr/>
    </dgm:pt>
    <dgm:pt modelId="{4C2B2A34-AC58-4AF7-8C65-B081AD02FFAE}" type="pres">
      <dgm:prSet presAssocID="{644AA81C-D181-4420-AE9B-A82135841DE7}" presName="composite4" presStyleCnt="0"/>
      <dgm:spPr/>
    </dgm:pt>
    <dgm:pt modelId="{363E82E6-3DDB-4D33-815B-1E5416184622}" type="pres">
      <dgm:prSet presAssocID="{644AA81C-D181-4420-AE9B-A82135841DE7}" presName="background4" presStyleLbl="node4" presStyleIdx="3" presStyleCnt="8"/>
      <dgm:spPr/>
    </dgm:pt>
    <dgm:pt modelId="{13695DED-2342-42EB-A33B-78ED34C145CD}" type="pres">
      <dgm:prSet presAssocID="{644AA81C-D181-4420-AE9B-A82135841DE7}" presName="text4" presStyleLbl="fgAcc4" presStyleIdx="3" presStyleCnt="8" custScaleX="563847" custScaleY="304606" custLinFactX="183566" custLinFactY="5866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D88CD0-98E3-4CB9-8D99-325DB3117DA1}" type="pres">
      <dgm:prSet presAssocID="{644AA81C-D181-4420-AE9B-A82135841DE7}" presName="hierChild5" presStyleCnt="0"/>
      <dgm:spPr/>
    </dgm:pt>
    <dgm:pt modelId="{35DA2734-3DC5-43F7-82EF-99A389719295}" type="pres">
      <dgm:prSet presAssocID="{F2A0D2E5-E491-4735-9C66-08482CA1470D}" presName="Name23" presStyleLbl="parChTrans1D4" presStyleIdx="4" presStyleCnt="8"/>
      <dgm:spPr/>
      <dgm:t>
        <a:bodyPr/>
        <a:lstStyle/>
        <a:p>
          <a:endParaRPr lang="ru-RU"/>
        </a:p>
      </dgm:t>
    </dgm:pt>
    <dgm:pt modelId="{DF2299CD-0587-454F-82E5-2E3012BAB7BE}" type="pres">
      <dgm:prSet presAssocID="{08E74228-A3BB-4ED9-B20A-74049951FE59}" presName="hierRoot4" presStyleCnt="0"/>
      <dgm:spPr/>
    </dgm:pt>
    <dgm:pt modelId="{A7ADEB38-CFB0-4D1D-AC7A-A2F86585E32F}" type="pres">
      <dgm:prSet presAssocID="{08E74228-A3BB-4ED9-B20A-74049951FE59}" presName="composite4" presStyleCnt="0"/>
      <dgm:spPr/>
    </dgm:pt>
    <dgm:pt modelId="{DCBB30A1-519A-4993-83B1-1B92FBF11804}" type="pres">
      <dgm:prSet presAssocID="{08E74228-A3BB-4ED9-B20A-74049951FE59}" presName="background4" presStyleLbl="node4" presStyleIdx="4" presStyleCnt="8"/>
      <dgm:spPr/>
    </dgm:pt>
    <dgm:pt modelId="{F270B2C7-A805-4568-942F-67D14B4012B9}" type="pres">
      <dgm:prSet presAssocID="{08E74228-A3BB-4ED9-B20A-74049951FE59}" presName="text4" presStyleLbl="fgAcc4" presStyleIdx="4" presStyleCnt="8" custScaleX="524373" custScaleY="251869" custLinFactX="-100000" custLinFactNeighborX="-188562" custLinFactNeighborY="17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9B89C-0491-4943-9BF4-DB0340B2F16D}" type="pres">
      <dgm:prSet presAssocID="{08E74228-A3BB-4ED9-B20A-74049951FE59}" presName="hierChild5" presStyleCnt="0"/>
      <dgm:spPr/>
    </dgm:pt>
    <dgm:pt modelId="{2E9E1C8D-44DE-4D75-8473-DE1C481CF135}" type="pres">
      <dgm:prSet presAssocID="{F3A31E86-DE3C-4090-95ED-05482F7A0B84}" presName="Name23" presStyleLbl="parChTrans1D4" presStyleIdx="5" presStyleCnt="8"/>
      <dgm:spPr/>
      <dgm:t>
        <a:bodyPr/>
        <a:lstStyle/>
        <a:p>
          <a:endParaRPr lang="ru-RU"/>
        </a:p>
      </dgm:t>
    </dgm:pt>
    <dgm:pt modelId="{77E47B78-A765-4F0F-B40B-01ED5DDDA4F3}" type="pres">
      <dgm:prSet presAssocID="{33206D7E-704C-43D8-99C2-59749F35AE42}" presName="hierRoot4" presStyleCnt="0"/>
      <dgm:spPr/>
    </dgm:pt>
    <dgm:pt modelId="{9F670AD7-4C72-4CB1-86A7-5830C533AD2A}" type="pres">
      <dgm:prSet presAssocID="{33206D7E-704C-43D8-99C2-59749F35AE42}" presName="composite4" presStyleCnt="0"/>
      <dgm:spPr/>
    </dgm:pt>
    <dgm:pt modelId="{2E22CD51-D669-4E61-A466-6B4F90EC4B78}" type="pres">
      <dgm:prSet presAssocID="{33206D7E-704C-43D8-99C2-59749F35AE42}" presName="background4" presStyleLbl="node4" presStyleIdx="5" presStyleCnt="8"/>
      <dgm:spPr/>
    </dgm:pt>
    <dgm:pt modelId="{D1CCF3E6-346A-4427-A20C-1703D4FF7781}" type="pres">
      <dgm:prSet presAssocID="{33206D7E-704C-43D8-99C2-59749F35AE42}" presName="text4" presStyleLbl="fgAcc4" presStyleIdx="5" presStyleCnt="8" custScaleX="544448" custScaleY="303080" custLinFactX="196397" custLinFactY="5866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EE0DC-12EB-4558-877F-F35B0D2827CB}" type="pres">
      <dgm:prSet presAssocID="{33206D7E-704C-43D8-99C2-59749F35AE42}" presName="hierChild5" presStyleCnt="0"/>
      <dgm:spPr/>
    </dgm:pt>
    <dgm:pt modelId="{54106220-C166-4C27-BF9D-D73FC3EED0EE}" type="pres">
      <dgm:prSet presAssocID="{F9C219F4-1821-49DC-91B2-208C96C722BF}" presName="Name23" presStyleLbl="parChTrans1D4" presStyleIdx="6" presStyleCnt="8"/>
      <dgm:spPr/>
      <dgm:t>
        <a:bodyPr/>
        <a:lstStyle/>
        <a:p>
          <a:endParaRPr lang="ru-RU"/>
        </a:p>
      </dgm:t>
    </dgm:pt>
    <dgm:pt modelId="{062798C9-ED50-4414-BE6B-BB6F3AC8C789}" type="pres">
      <dgm:prSet presAssocID="{5E10FAF0-25FB-4519-AEA8-E4FA49961BD4}" presName="hierRoot4" presStyleCnt="0"/>
      <dgm:spPr/>
    </dgm:pt>
    <dgm:pt modelId="{D5504BD9-6F74-4B44-9250-7B29AA5C293A}" type="pres">
      <dgm:prSet presAssocID="{5E10FAF0-25FB-4519-AEA8-E4FA49961BD4}" presName="composite4" presStyleCnt="0"/>
      <dgm:spPr/>
    </dgm:pt>
    <dgm:pt modelId="{5BA28E4A-4651-4B3E-AF87-5CB9A14ABAE0}" type="pres">
      <dgm:prSet presAssocID="{5E10FAF0-25FB-4519-AEA8-E4FA49961BD4}" presName="background4" presStyleLbl="node4" presStyleIdx="6" presStyleCnt="8"/>
      <dgm:spPr/>
    </dgm:pt>
    <dgm:pt modelId="{CB048521-801D-48AE-B74E-7AFAA95C872D}" type="pres">
      <dgm:prSet presAssocID="{5E10FAF0-25FB-4519-AEA8-E4FA49961BD4}" presName="text4" presStyleLbl="fgAcc4" presStyleIdx="6" presStyleCnt="8" custScaleX="457393" custScaleY="313542" custLinFactX="200000" custLinFactY="5866" custLinFactNeighborX="23643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1944E3-1D34-40E6-9D5D-961FB3570F40}" type="pres">
      <dgm:prSet presAssocID="{5E10FAF0-25FB-4519-AEA8-E4FA49961BD4}" presName="hierChild5" presStyleCnt="0"/>
      <dgm:spPr/>
    </dgm:pt>
    <dgm:pt modelId="{8AC16AD2-2424-4081-BC09-5AD4D9B7F3E7}" type="pres">
      <dgm:prSet presAssocID="{4F84B491-340D-423C-8E15-A9E176E52663}" presName="Name23" presStyleLbl="parChTrans1D4" presStyleIdx="7" presStyleCnt="8"/>
      <dgm:spPr/>
      <dgm:t>
        <a:bodyPr/>
        <a:lstStyle/>
        <a:p>
          <a:endParaRPr lang="ru-RU"/>
        </a:p>
      </dgm:t>
    </dgm:pt>
    <dgm:pt modelId="{982C6EA0-270A-4898-97C8-7CC6B1BBC78B}" type="pres">
      <dgm:prSet presAssocID="{2E3149FD-E045-4D00-A05B-626B4D68B613}" presName="hierRoot4" presStyleCnt="0"/>
      <dgm:spPr/>
    </dgm:pt>
    <dgm:pt modelId="{8191365E-F35A-4684-A824-B4B2572ED7AE}" type="pres">
      <dgm:prSet presAssocID="{2E3149FD-E045-4D00-A05B-626B4D68B613}" presName="composite4" presStyleCnt="0"/>
      <dgm:spPr/>
    </dgm:pt>
    <dgm:pt modelId="{FFDC7F71-C2C6-460C-996F-AC790E346B96}" type="pres">
      <dgm:prSet presAssocID="{2E3149FD-E045-4D00-A05B-626B4D68B613}" presName="background4" presStyleLbl="node4" presStyleIdx="7" presStyleCnt="8"/>
      <dgm:spPr/>
    </dgm:pt>
    <dgm:pt modelId="{699D8808-7016-40F5-8F05-943E26273C88}" type="pres">
      <dgm:prSet presAssocID="{2E3149FD-E045-4D00-A05B-626B4D68B613}" presName="text4" presStyleLbl="fgAcc4" presStyleIdx="7" presStyleCnt="8" custScaleX="673059" custScaleY="337882" custLinFactX="161253" custLinFactNeighborX="200000" custLinFactNeighborY="94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30BA3-0BBD-4C4B-BD1C-CACFDC9903C1}" type="pres">
      <dgm:prSet presAssocID="{2E3149FD-E045-4D00-A05B-626B4D68B613}" presName="hierChild5" presStyleCnt="0"/>
      <dgm:spPr/>
    </dgm:pt>
    <dgm:pt modelId="{47FD45C4-DB39-414D-A5A5-829C44C7095A}" type="pres">
      <dgm:prSet presAssocID="{5CC352A9-FFB0-4DC5-B84E-7A8A479EE448}" presName="Name17" presStyleLbl="parChTrans1D3" presStyleIdx="1" presStyleCnt="3"/>
      <dgm:spPr/>
      <dgm:t>
        <a:bodyPr/>
        <a:lstStyle/>
        <a:p>
          <a:endParaRPr lang="ru-RU"/>
        </a:p>
      </dgm:t>
    </dgm:pt>
    <dgm:pt modelId="{56CC1E38-43E8-4200-9BF9-D1BC6A24EC3C}" type="pres">
      <dgm:prSet presAssocID="{B265B297-DBFC-4BB6-B288-E7C7F51B66E9}" presName="hierRoot3" presStyleCnt="0"/>
      <dgm:spPr/>
    </dgm:pt>
    <dgm:pt modelId="{787019E4-212F-4A6B-9211-EF5F4668F817}" type="pres">
      <dgm:prSet presAssocID="{B265B297-DBFC-4BB6-B288-E7C7F51B66E9}" presName="composite3" presStyleCnt="0"/>
      <dgm:spPr/>
    </dgm:pt>
    <dgm:pt modelId="{BB61150B-88B8-4238-8F2D-B3293F1A16A9}" type="pres">
      <dgm:prSet presAssocID="{B265B297-DBFC-4BB6-B288-E7C7F51B66E9}" presName="background3" presStyleLbl="node3" presStyleIdx="1" presStyleCnt="3"/>
      <dgm:spPr/>
    </dgm:pt>
    <dgm:pt modelId="{A4EC7911-7872-490C-B4BF-B1D3D075CECF}" type="pres">
      <dgm:prSet presAssocID="{B265B297-DBFC-4BB6-B288-E7C7F51B66E9}" presName="text3" presStyleLbl="fgAcc3" presStyleIdx="1" presStyleCnt="3" custScaleX="441029" custScaleY="230426" custLinFactX="-300000" custLinFactNeighborX="-334869" custLinFactNeighborY="36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A9BA0-093D-435F-8169-591857F90447}" type="pres">
      <dgm:prSet presAssocID="{B265B297-DBFC-4BB6-B288-E7C7F51B66E9}" presName="hierChild4" presStyleCnt="0"/>
      <dgm:spPr/>
    </dgm:pt>
    <dgm:pt modelId="{0ED077A7-BC2D-48AF-9C12-39F83AFA6188}" type="pres">
      <dgm:prSet presAssocID="{9956DAB4-20EC-495F-992F-E9D19CC64B5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C265DDC-8610-45D4-9ED5-FDFE3099D85C}" type="pres">
      <dgm:prSet presAssocID="{9274603A-5954-4E58-B67B-8C64F0BC17DF}" presName="hierRoot3" presStyleCnt="0"/>
      <dgm:spPr/>
    </dgm:pt>
    <dgm:pt modelId="{438278B3-B8A3-41B1-BD4D-3B554BB73F6D}" type="pres">
      <dgm:prSet presAssocID="{9274603A-5954-4E58-B67B-8C64F0BC17DF}" presName="composite3" presStyleCnt="0"/>
      <dgm:spPr/>
    </dgm:pt>
    <dgm:pt modelId="{7F7BF411-DEEF-493E-82AB-A92451D09069}" type="pres">
      <dgm:prSet presAssocID="{9274603A-5954-4E58-B67B-8C64F0BC17DF}" presName="background3" presStyleLbl="node3" presStyleIdx="2" presStyleCnt="3"/>
      <dgm:spPr/>
    </dgm:pt>
    <dgm:pt modelId="{3AA6781E-6B3D-4FBF-A4D9-B8A37E68C00F}" type="pres">
      <dgm:prSet presAssocID="{9274603A-5954-4E58-B67B-8C64F0BC17DF}" presName="text3" presStyleLbl="fgAcc3" presStyleIdx="2" presStyleCnt="3" custScaleX="462791" custScaleY="229484" custLinFactX="45347" custLinFactNeighborX="100000" custLinFactNeighborY="31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21FA07-CC97-4DC4-9E51-5FC37D75CFB7}" type="pres">
      <dgm:prSet presAssocID="{9274603A-5954-4E58-B67B-8C64F0BC17DF}" presName="hierChild4" presStyleCnt="0"/>
      <dgm:spPr/>
    </dgm:pt>
    <dgm:pt modelId="{7F5B3E91-EACD-4F05-A0DE-B6D8DA776A7B}" type="pres">
      <dgm:prSet presAssocID="{3366E715-F14F-45DF-BFF9-78792A3A4120}" presName="hierRoot1" presStyleCnt="0"/>
      <dgm:spPr/>
    </dgm:pt>
    <dgm:pt modelId="{B140007B-7FC1-4D16-8D45-AE941CF84761}" type="pres">
      <dgm:prSet presAssocID="{3366E715-F14F-45DF-BFF9-78792A3A4120}" presName="composite" presStyleCnt="0"/>
      <dgm:spPr/>
    </dgm:pt>
    <dgm:pt modelId="{E3FB4B2F-D552-4402-A4E9-CEAAD69C211C}" type="pres">
      <dgm:prSet presAssocID="{3366E715-F14F-45DF-BFF9-78792A3A4120}" presName="background" presStyleLbl="node0" presStyleIdx="3" presStyleCnt="5"/>
      <dgm:spPr/>
    </dgm:pt>
    <dgm:pt modelId="{59EFDFFA-D7C5-48DC-8F15-C0A4119A6984}" type="pres">
      <dgm:prSet presAssocID="{3366E715-F14F-45DF-BFF9-78792A3A4120}" presName="text" presStyleLbl="fgAcc0" presStyleIdx="3" presStyleCnt="5" custScaleX="485023" custScaleY="308727" custLinFactX="-782258" custLinFactY="31298" custLinFactNeighborX="-8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9867E2-FAF8-48BB-BA06-95349CF1D95A}" type="pres">
      <dgm:prSet presAssocID="{3366E715-F14F-45DF-BFF9-78792A3A4120}" presName="hierChild2" presStyleCnt="0"/>
      <dgm:spPr/>
    </dgm:pt>
    <dgm:pt modelId="{4505DFD0-D86F-43E2-B175-501633BFAB98}" type="pres">
      <dgm:prSet presAssocID="{04007F46-4114-45C3-AF1F-180338C30038}" presName="hierRoot1" presStyleCnt="0"/>
      <dgm:spPr/>
    </dgm:pt>
    <dgm:pt modelId="{46ADACF1-7D5F-408B-96C0-5C2DEFE237F5}" type="pres">
      <dgm:prSet presAssocID="{04007F46-4114-45C3-AF1F-180338C30038}" presName="composite" presStyleCnt="0"/>
      <dgm:spPr/>
    </dgm:pt>
    <dgm:pt modelId="{70707160-B750-4B77-83A5-92C7CB5862C4}" type="pres">
      <dgm:prSet presAssocID="{04007F46-4114-45C3-AF1F-180338C30038}" presName="background" presStyleLbl="node0" presStyleIdx="4" presStyleCnt="5"/>
      <dgm:spPr/>
    </dgm:pt>
    <dgm:pt modelId="{189AA928-B047-4EE7-9B04-0E3DD4AED76E}" type="pres">
      <dgm:prSet presAssocID="{04007F46-4114-45C3-AF1F-180338C30038}" presName="text" presStyleLbl="fgAcc0" presStyleIdx="4" presStyleCnt="5" custScaleX="542988" custScaleY="286346" custLinFactY="47364" custLinFactNeighborX="365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BCE3D-2BAA-4645-9FE4-DCEDB98C14CD}" type="pres">
      <dgm:prSet presAssocID="{04007F46-4114-45C3-AF1F-180338C30038}" presName="hierChild2" presStyleCnt="0"/>
      <dgm:spPr/>
    </dgm:pt>
  </dgm:ptLst>
  <dgm:cxnLst>
    <dgm:cxn modelId="{1DE87EDE-92E3-461B-8B65-F7658FA8F651}" srcId="{644AA81C-D181-4420-AE9B-A82135841DE7}" destId="{08E74228-A3BB-4ED9-B20A-74049951FE59}" srcOrd="0" destOrd="0" parTransId="{F2A0D2E5-E491-4735-9C66-08482CA1470D}" sibTransId="{7E3DE8AD-8E07-4F71-A480-0C4B835FA4A4}"/>
    <dgm:cxn modelId="{C9A5F391-2FD6-4324-90A4-5BE7E7B15A78}" type="presOf" srcId="{B7F9CA87-434C-4BF7-B470-79A7474F8F1F}" destId="{05DA79B0-14CE-42AF-A85F-58D22C9A2135}" srcOrd="0" destOrd="0" presId="urn:microsoft.com/office/officeart/2005/8/layout/hierarchy1"/>
    <dgm:cxn modelId="{21429F23-BFB7-4947-92A2-C528C17BC988}" srcId="{95F8ED00-1295-4572-8202-855E52840E64}" destId="{23505058-84EF-44CB-9301-7A24ADFD1C57}" srcOrd="2" destOrd="0" parTransId="{B9951925-FBDA-46B0-984D-C2C1C52CC170}" sibTransId="{C744BF38-2C89-40B5-B660-4EF6C1989CC7}"/>
    <dgm:cxn modelId="{4FA41182-47D0-4CF5-8519-839227AA4D69}" srcId="{95F8ED00-1295-4572-8202-855E52840E64}" destId="{319D3C7B-92A5-49F1-AE8A-3FD85D744418}" srcOrd="1" destOrd="0" parTransId="{0E9A8071-E8CC-4062-8001-24690B189BA2}" sibTransId="{72D03654-919D-43A9-97BC-22AEE57AE993}"/>
    <dgm:cxn modelId="{CF4144DC-7680-417C-A72B-EBED8F904BA6}" srcId="{319D3C7B-92A5-49F1-AE8A-3FD85D744418}" destId="{675F4314-ECE9-4471-A3BE-8317D4854578}" srcOrd="0" destOrd="0" parTransId="{177754A8-F9AF-49AA-83B3-498C6584365C}" sibTransId="{08CB1E3C-999B-41E9-9043-E5432B4B0AC8}"/>
    <dgm:cxn modelId="{E3485299-F5F5-42FF-8A7E-E2423589D749}" type="presOf" srcId="{F69A7177-C735-493E-AA83-2D36D10A6967}" destId="{5758EECA-F2B3-466E-89B1-C8FC981D11D9}" srcOrd="0" destOrd="0" presId="urn:microsoft.com/office/officeart/2005/8/layout/hierarchy1"/>
    <dgm:cxn modelId="{B9BA076D-4FAC-4D7D-BB66-11551FC35B83}" type="presOf" srcId="{F192D9B4-0644-4D34-824C-1E0AD26D4F48}" destId="{752CBFF3-3CBC-49E6-9879-4660C3045EAA}" srcOrd="0" destOrd="0" presId="urn:microsoft.com/office/officeart/2005/8/layout/hierarchy1"/>
    <dgm:cxn modelId="{CAA16C1A-DFE7-4CA5-B7FC-0957A4E346AC}" type="presOf" srcId="{177754A8-F9AF-49AA-83B3-498C6584365C}" destId="{35FF38EF-54BE-41FD-9DE2-2B70874AD21A}" srcOrd="0" destOrd="0" presId="urn:microsoft.com/office/officeart/2005/8/layout/hierarchy1"/>
    <dgm:cxn modelId="{0A9E6434-BA69-477D-9449-33145F9B233E}" type="presOf" srcId="{4F84B491-340D-423C-8E15-A9E176E52663}" destId="{8AC16AD2-2424-4081-BC09-5AD4D9B7F3E7}" srcOrd="0" destOrd="0" presId="urn:microsoft.com/office/officeart/2005/8/layout/hierarchy1"/>
    <dgm:cxn modelId="{AAC1E4DC-DC36-4B6E-AB86-9159438E6AA4}" type="presOf" srcId="{DB8CE124-40EE-4815-ABF7-5E9FBFA0C905}" destId="{58CA69E5-305D-46BA-AB12-F4F39F58EB37}" srcOrd="0" destOrd="0" presId="urn:microsoft.com/office/officeart/2005/8/layout/hierarchy1"/>
    <dgm:cxn modelId="{B4056EE2-E1D1-4984-B4D3-16817E778821}" type="presOf" srcId="{B265B297-DBFC-4BB6-B288-E7C7F51B66E9}" destId="{A4EC7911-7872-490C-B4BF-B1D3D075CECF}" srcOrd="0" destOrd="0" presId="urn:microsoft.com/office/officeart/2005/8/layout/hierarchy1"/>
    <dgm:cxn modelId="{BD05C234-C928-43EE-8A99-6EDE0124CB0A}" type="presOf" srcId="{F2A0D2E5-E491-4735-9C66-08482CA1470D}" destId="{35DA2734-3DC5-43F7-82EF-99A389719295}" srcOrd="0" destOrd="0" presId="urn:microsoft.com/office/officeart/2005/8/layout/hierarchy1"/>
    <dgm:cxn modelId="{D0492B89-C259-41EE-AECD-E15AD500CC33}" type="presOf" srcId="{432EE5C9-6519-45A4-8095-F1CF2DF391CA}" destId="{C22CCE58-66F2-4729-B2AA-D4040570C83E}" srcOrd="0" destOrd="0" presId="urn:microsoft.com/office/officeart/2005/8/layout/hierarchy1"/>
    <dgm:cxn modelId="{397E8B8A-1B55-48E1-AA10-8535109F4C20}" type="presOf" srcId="{3366E715-F14F-45DF-BFF9-78792A3A4120}" destId="{59EFDFFA-D7C5-48DC-8F15-C0A4119A6984}" srcOrd="0" destOrd="0" presId="urn:microsoft.com/office/officeart/2005/8/layout/hierarchy1"/>
    <dgm:cxn modelId="{E4BD7531-0D8A-48B5-8A39-EEDE11A64E66}" srcId="{432EE5C9-6519-45A4-8095-F1CF2DF391CA}" destId="{CB4C1709-BEC0-411D-9F28-EEA54467F413}" srcOrd="0" destOrd="0" parTransId="{D8275F73-3D37-47C4-AD8C-E19447AD169F}" sibTransId="{283383AE-77B4-4A41-ADFD-C699AC9548F5}"/>
    <dgm:cxn modelId="{46917529-1D10-4C6B-A73B-067348B70585}" type="presOf" srcId="{9956DAB4-20EC-495F-992F-E9D19CC64B5B}" destId="{0ED077A7-BC2D-48AF-9C12-39F83AFA6188}" srcOrd="0" destOrd="0" presId="urn:microsoft.com/office/officeart/2005/8/layout/hierarchy1"/>
    <dgm:cxn modelId="{DA379717-6BB4-4D8D-9801-949857454C7C}" type="presOf" srcId="{95F8ED00-1295-4572-8202-855E52840E64}" destId="{19C37BDF-7468-4610-830E-9C385847E4EB}" srcOrd="0" destOrd="0" presId="urn:microsoft.com/office/officeart/2005/8/layout/hierarchy1"/>
    <dgm:cxn modelId="{EEAA317D-EBFA-4936-BE06-01BE0546EA5A}" type="presOf" srcId="{F9C219F4-1821-49DC-91B2-208C96C722BF}" destId="{54106220-C166-4C27-BF9D-D73FC3EED0EE}" srcOrd="0" destOrd="0" presId="urn:microsoft.com/office/officeart/2005/8/layout/hierarchy1"/>
    <dgm:cxn modelId="{2F879694-5837-4D59-B64F-59C1A9441C01}" srcId="{95F8ED00-1295-4572-8202-855E52840E64}" destId="{925A6393-B8A0-4592-A63E-063EB3D3A0A0}" srcOrd="0" destOrd="0" parTransId="{FCFED672-5DFF-49B3-82C9-A0843E9272A5}" sibTransId="{1FAB0CD2-6046-4DAD-A9F2-F4C38017BA2A}"/>
    <dgm:cxn modelId="{F9030DB0-FDB4-4496-AD3E-84E37D6682BD}" type="presOf" srcId="{A63427CF-B306-4CE2-B1D5-F209384A5133}" destId="{39AA38C0-E8F1-4969-98DE-F82DDEC81D37}" srcOrd="0" destOrd="0" presId="urn:microsoft.com/office/officeart/2005/8/layout/hierarchy1"/>
    <dgm:cxn modelId="{2EDC3A62-6E30-4C88-982C-A90C07691D70}" type="presOf" srcId="{644AA81C-D181-4420-AE9B-A82135841DE7}" destId="{13695DED-2342-42EB-A33B-78ED34C145CD}" srcOrd="0" destOrd="0" presId="urn:microsoft.com/office/officeart/2005/8/layout/hierarchy1"/>
    <dgm:cxn modelId="{26A24546-21C8-43F5-A8D2-D14E9731C14D}" type="presOf" srcId="{33206D7E-704C-43D8-99C2-59749F35AE42}" destId="{D1CCF3E6-346A-4427-A20C-1703D4FF7781}" srcOrd="0" destOrd="0" presId="urn:microsoft.com/office/officeart/2005/8/layout/hierarchy1"/>
    <dgm:cxn modelId="{2ABB1A00-9BB6-4D45-AA52-D02C3291A613}" type="presOf" srcId="{9274603A-5954-4E58-B67B-8C64F0BC17DF}" destId="{3AA6781E-6B3D-4FBF-A4D9-B8A37E68C00F}" srcOrd="0" destOrd="0" presId="urn:microsoft.com/office/officeart/2005/8/layout/hierarchy1"/>
    <dgm:cxn modelId="{D9E0E2EB-AEF7-4978-B780-F3E7AA7E157E}" type="presOf" srcId="{319D3C7B-92A5-49F1-AE8A-3FD85D744418}" destId="{5002DFD7-FDF4-4271-B535-F8E636A2DE8D}" srcOrd="0" destOrd="0" presId="urn:microsoft.com/office/officeart/2005/8/layout/hierarchy1"/>
    <dgm:cxn modelId="{3641F8FA-AA4F-462C-84AA-301CC9173DC7}" srcId="{95F8ED00-1295-4572-8202-855E52840E64}" destId="{3366E715-F14F-45DF-BFF9-78792A3A4120}" srcOrd="3" destOrd="0" parTransId="{8C48CB8F-D812-4CC6-9168-5EE8F81BE944}" sibTransId="{B0F26F6D-B3A4-42C8-AF18-45A5DA98A130}"/>
    <dgm:cxn modelId="{D64680EF-EE50-4E76-A6D0-51E0072B13EE}" type="presOf" srcId="{04007F46-4114-45C3-AF1F-180338C30038}" destId="{189AA928-B047-4EE7-9B04-0E3DD4AED76E}" srcOrd="0" destOrd="0" presId="urn:microsoft.com/office/officeart/2005/8/layout/hierarchy1"/>
    <dgm:cxn modelId="{57A2776E-5DDF-4BB7-9F33-DCC7E260D4AC}" srcId="{CB4C1709-BEC0-411D-9F28-EEA54467F413}" destId="{5E10FAF0-25FB-4519-AEA8-E4FA49961BD4}" srcOrd="2" destOrd="0" parTransId="{F9C219F4-1821-49DC-91B2-208C96C722BF}" sibTransId="{F6A2D667-E1D6-45E7-9516-B7EE98E1B9F7}"/>
    <dgm:cxn modelId="{4B771697-D640-488B-9C28-DF2252561255}" type="presOf" srcId="{675F4314-ECE9-4471-A3BE-8317D4854578}" destId="{36B631E8-B038-4E40-B996-2DF899FD437D}" srcOrd="0" destOrd="0" presId="urn:microsoft.com/office/officeart/2005/8/layout/hierarchy1"/>
    <dgm:cxn modelId="{E1A72EC3-A2B3-496F-8AA0-6A348DB00EF9}" type="presOf" srcId="{15D8F8E3-EB8B-47AC-8E6C-C4BC9D1375A9}" destId="{7FD681E0-8BD0-4F25-A869-77C3E49516D9}" srcOrd="0" destOrd="0" presId="urn:microsoft.com/office/officeart/2005/8/layout/hierarchy1"/>
    <dgm:cxn modelId="{98F0FC08-F7C6-4208-9FE2-87973DA33789}" type="presOf" srcId="{F3A31E86-DE3C-4090-95ED-05482F7A0B84}" destId="{2E9E1C8D-44DE-4D75-8473-DE1C481CF135}" srcOrd="0" destOrd="0" presId="urn:microsoft.com/office/officeart/2005/8/layout/hierarchy1"/>
    <dgm:cxn modelId="{4814D9B9-D60D-4DAB-BF8D-16572DCEE468}" type="presOf" srcId="{2E3149FD-E045-4D00-A05B-626B4D68B613}" destId="{699D8808-7016-40F5-8F05-943E26273C88}" srcOrd="0" destOrd="0" presId="urn:microsoft.com/office/officeart/2005/8/layout/hierarchy1"/>
    <dgm:cxn modelId="{4CB20B1C-294B-458D-ABB6-11520393CE42}" type="presOf" srcId="{1AEEA268-FEDD-4C02-A833-F8E7B797A5C5}" destId="{F17C31EA-C747-49DE-B259-1145BF2F8297}" srcOrd="0" destOrd="0" presId="urn:microsoft.com/office/officeart/2005/8/layout/hierarchy1"/>
    <dgm:cxn modelId="{1127C021-F925-40ED-A0C3-7AA1BF4AF527}" srcId="{A63427CF-B306-4CE2-B1D5-F209384A5133}" destId="{F192D9B4-0644-4D34-824C-1E0AD26D4F48}" srcOrd="0" destOrd="0" parTransId="{15D8F8E3-EB8B-47AC-8E6C-C4BC9D1375A9}" sibTransId="{55DCBE85-2F01-4F52-B9DC-335FB4534998}"/>
    <dgm:cxn modelId="{55C0BFAE-A209-435E-A746-05BC7448F5CA}" srcId="{F192D9B4-0644-4D34-824C-1E0AD26D4F48}" destId="{2E3149FD-E045-4D00-A05B-626B4D68B613}" srcOrd="2" destOrd="0" parTransId="{4F84B491-340D-423C-8E15-A9E176E52663}" sibTransId="{46F76E7C-18A4-4193-A4EB-BE63016F1E6B}"/>
    <dgm:cxn modelId="{3065F4DC-D707-4C2D-A29A-1537EE38B57F}" type="presOf" srcId="{5E10FAF0-25FB-4519-AEA8-E4FA49961BD4}" destId="{CB048521-801D-48AE-B74E-7AFAA95C872D}" srcOrd="0" destOrd="0" presId="urn:microsoft.com/office/officeart/2005/8/layout/hierarchy1"/>
    <dgm:cxn modelId="{09616D6B-DA9F-4E47-A782-DCC973ED3CF5}" type="presOf" srcId="{00E9F53D-0609-4902-880A-10C144586D94}" destId="{F52C62FC-6A01-4951-87A5-2BD1D33A3A1D}" srcOrd="0" destOrd="0" presId="urn:microsoft.com/office/officeart/2005/8/layout/hierarchy1"/>
    <dgm:cxn modelId="{75E454EA-5F6F-4E0E-98A4-B5669394D2D1}" srcId="{23505058-84EF-44CB-9301-7A24ADFD1C57}" destId="{A63427CF-B306-4CE2-B1D5-F209384A5133}" srcOrd="0" destOrd="0" parTransId="{F69A7177-C735-493E-AA83-2D36D10A6967}" sibTransId="{1B62555C-571E-4256-AD27-2524BFB2AE63}"/>
    <dgm:cxn modelId="{4BEC5B4F-16C5-413A-8EB7-D6BE43CF1DE7}" srcId="{CB4C1709-BEC0-411D-9F28-EEA54467F413}" destId="{644AA81C-D181-4420-AE9B-A82135841DE7}" srcOrd="0" destOrd="0" parTransId="{B7F9CA87-434C-4BF7-B470-79A7474F8F1F}" sibTransId="{2008DDB9-7044-46B3-8357-EAFFFC75E2A7}"/>
    <dgm:cxn modelId="{2EC59E4E-1BA5-4B66-8818-602B0C801548}" type="presOf" srcId="{5CC352A9-FFB0-4DC5-B84E-7A8A479EE448}" destId="{47FD45C4-DB39-414D-A5A5-829C44C7095A}" srcOrd="0" destOrd="0" presId="urn:microsoft.com/office/officeart/2005/8/layout/hierarchy1"/>
    <dgm:cxn modelId="{A06F40C2-A1BF-4552-8D62-2C92B92B0FA4}" type="presOf" srcId="{CB4C1709-BEC0-411D-9F28-EEA54467F413}" destId="{D266F60C-ED7A-4301-B500-F24FD60AFE58}" srcOrd="0" destOrd="0" presId="urn:microsoft.com/office/officeart/2005/8/layout/hierarchy1"/>
    <dgm:cxn modelId="{6E9B02BB-7260-40CC-9FDC-D59891C3F9C2}" srcId="{A63427CF-B306-4CE2-B1D5-F209384A5133}" destId="{B265B297-DBFC-4BB6-B288-E7C7F51B66E9}" srcOrd="1" destOrd="0" parTransId="{5CC352A9-FFB0-4DC5-B84E-7A8A479EE448}" sibTransId="{7A9139AB-7477-4D1C-9449-DB20663F2F59}"/>
    <dgm:cxn modelId="{9BE58B4C-62FF-4288-B66E-9571D5355E28}" srcId="{CB4C1709-BEC0-411D-9F28-EEA54467F413}" destId="{33206D7E-704C-43D8-99C2-59749F35AE42}" srcOrd="1" destOrd="0" parTransId="{F3A31E86-DE3C-4090-95ED-05482F7A0B84}" sibTransId="{8A0CDC87-2684-4C8F-B433-611B0546FB62}"/>
    <dgm:cxn modelId="{9A963504-7B7C-4B41-B149-686BFEDB0A18}" srcId="{F192D9B4-0644-4D34-824C-1E0AD26D4F48}" destId="{432EE5C9-6519-45A4-8095-F1CF2DF391CA}" srcOrd="1" destOrd="0" parTransId="{DB8CE124-40EE-4815-ABF7-5E9FBFA0C905}" sibTransId="{AA50DE34-AF01-4C1A-930C-76DBA46A6AB7}"/>
    <dgm:cxn modelId="{996E9C3D-A8C0-4E10-B4DE-98F34D54661C}" type="presOf" srcId="{23505058-84EF-44CB-9301-7A24ADFD1C57}" destId="{DD5A0F16-B703-4A89-823C-427853A1D2A4}" srcOrd="0" destOrd="0" presId="urn:microsoft.com/office/officeart/2005/8/layout/hierarchy1"/>
    <dgm:cxn modelId="{DA18E815-B148-4D55-A036-1F6CD20BDC68}" type="presOf" srcId="{925A6393-B8A0-4592-A63E-063EB3D3A0A0}" destId="{6A29E5FA-3834-484B-94D1-EA0ED1362F7B}" srcOrd="0" destOrd="0" presId="urn:microsoft.com/office/officeart/2005/8/layout/hierarchy1"/>
    <dgm:cxn modelId="{2AC13DD2-69D6-4787-ADE6-3DB24B6D6400}" type="presOf" srcId="{D8275F73-3D37-47C4-AD8C-E19447AD169F}" destId="{534917BC-706B-4836-BE28-712B89FD087D}" srcOrd="0" destOrd="0" presId="urn:microsoft.com/office/officeart/2005/8/layout/hierarchy1"/>
    <dgm:cxn modelId="{56CFB6DF-C9E6-4D80-A915-6F99D9F3B531}" srcId="{F192D9B4-0644-4D34-824C-1E0AD26D4F48}" destId="{00E9F53D-0609-4902-880A-10C144586D94}" srcOrd="0" destOrd="0" parTransId="{1AEEA268-FEDD-4C02-A833-F8E7B797A5C5}" sibTransId="{B5417F6F-8C17-41A1-93DD-134B0640B457}"/>
    <dgm:cxn modelId="{ADEAC2FB-A024-4098-AD9A-FD21A7B9B675}" srcId="{95F8ED00-1295-4572-8202-855E52840E64}" destId="{04007F46-4114-45C3-AF1F-180338C30038}" srcOrd="4" destOrd="0" parTransId="{4E32B5D0-2B34-4252-A33C-725A9720D8BD}" sibTransId="{1A76165D-CD9A-4843-90DE-13B1F7A49F08}"/>
    <dgm:cxn modelId="{DB4E78C5-3464-43AC-9BB6-5D1BEBF833A4}" type="presOf" srcId="{08E74228-A3BB-4ED9-B20A-74049951FE59}" destId="{F270B2C7-A805-4568-942F-67D14B4012B9}" srcOrd="0" destOrd="0" presId="urn:microsoft.com/office/officeart/2005/8/layout/hierarchy1"/>
    <dgm:cxn modelId="{BDFC3831-D0CA-404C-AE3E-8A951DC6C1F0}" srcId="{A63427CF-B306-4CE2-B1D5-F209384A5133}" destId="{9274603A-5954-4E58-B67B-8C64F0BC17DF}" srcOrd="2" destOrd="0" parTransId="{9956DAB4-20EC-495F-992F-E9D19CC64B5B}" sibTransId="{EC43584D-E913-4607-A49B-ABCD149BE33C}"/>
    <dgm:cxn modelId="{6E9598CB-3928-4AEA-8D03-F19D4602FD45}" type="presParOf" srcId="{19C37BDF-7468-4610-830E-9C385847E4EB}" destId="{60F80F59-5500-446E-9C38-1C0563AB12B1}" srcOrd="0" destOrd="0" presId="urn:microsoft.com/office/officeart/2005/8/layout/hierarchy1"/>
    <dgm:cxn modelId="{4F61DC70-1639-4548-A868-FBC1D2817E41}" type="presParOf" srcId="{60F80F59-5500-446E-9C38-1C0563AB12B1}" destId="{6EB67E8E-4B1B-42C7-AC1D-A8C001F7833C}" srcOrd="0" destOrd="0" presId="urn:microsoft.com/office/officeart/2005/8/layout/hierarchy1"/>
    <dgm:cxn modelId="{2244C7D6-A53A-4FDE-96C8-37A6F963A518}" type="presParOf" srcId="{6EB67E8E-4B1B-42C7-AC1D-A8C001F7833C}" destId="{E0CE55C4-54FB-4D24-8B09-7CEA93405F90}" srcOrd="0" destOrd="0" presId="urn:microsoft.com/office/officeart/2005/8/layout/hierarchy1"/>
    <dgm:cxn modelId="{CAF909C0-EB40-4871-A363-AF2A34BA4806}" type="presParOf" srcId="{6EB67E8E-4B1B-42C7-AC1D-A8C001F7833C}" destId="{6A29E5FA-3834-484B-94D1-EA0ED1362F7B}" srcOrd="1" destOrd="0" presId="urn:microsoft.com/office/officeart/2005/8/layout/hierarchy1"/>
    <dgm:cxn modelId="{0E3CDA68-697D-408E-A39F-33B6EFBE0B8E}" type="presParOf" srcId="{60F80F59-5500-446E-9C38-1C0563AB12B1}" destId="{35414170-0441-42B2-A10B-650825A3AAF2}" srcOrd="1" destOrd="0" presId="urn:microsoft.com/office/officeart/2005/8/layout/hierarchy1"/>
    <dgm:cxn modelId="{0A125780-EF8D-426A-B72B-4B1305D9F319}" type="presParOf" srcId="{19C37BDF-7468-4610-830E-9C385847E4EB}" destId="{CA2433EE-09E8-42B4-9DAC-1CACED8E4713}" srcOrd="1" destOrd="0" presId="urn:microsoft.com/office/officeart/2005/8/layout/hierarchy1"/>
    <dgm:cxn modelId="{DA4BAFF5-CB5B-429A-B5A6-6B25A896EFAD}" type="presParOf" srcId="{CA2433EE-09E8-42B4-9DAC-1CACED8E4713}" destId="{BB78A2CE-5BBD-4BB9-A485-2EA0C79D95AC}" srcOrd="0" destOrd="0" presId="urn:microsoft.com/office/officeart/2005/8/layout/hierarchy1"/>
    <dgm:cxn modelId="{6953F59C-7F1D-42BB-BC64-670D6CB0679D}" type="presParOf" srcId="{BB78A2CE-5BBD-4BB9-A485-2EA0C79D95AC}" destId="{0401BC05-37EF-45A5-B1CE-003E2B64E85C}" srcOrd="0" destOrd="0" presId="urn:microsoft.com/office/officeart/2005/8/layout/hierarchy1"/>
    <dgm:cxn modelId="{7AA67972-56A9-4C8F-8429-FF50F44AF929}" type="presParOf" srcId="{BB78A2CE-5BBD-4BB9-A485-2EA0C79D95AC}" destId="{5002DFD7-FDF4-4271-B535-F8E636A2DE8D}" srcOrd="1" destOrd="0" presId="urn:microsoft.com/office/officeart/2005/8/layout/hierarchy1"/>
    <dgm:cxn modelId="{C49D6FDA-F2AE-4D52-BDBB-583C3FFD64BD}" type="presParOf" srcId="{CA2433EE-09E8-42B4-9DAC-1CACED8E4713}" destId="{481E31B7-EF85-4835-94BC-10937A13C453}" srcOrd="1" destOrd="0" presId="urn:microsoft.com/office/officeart/2005/8/layout/hierarchy1"/>
    <dgm:cxn modelId="{69D9530A-8840-4AE3-8B0C-6D71DB85C0CC}" type="presParOf" srcId="{481E31B7-EF85-4835-94BC-10937A13C453}" destId="{35FF38EF-54BE-41FD-9DE2-2B70874AD21A}" srcOrd="0" destOrd="0" presId="urn:microsoft.com/office/officeart/2005/8/layout/hierarchy1"/>
    <dgm:cxn modelId="{3379D706-B7CB-4E4B-9F87-54AF2E12254C}" type="presParOf" srcId="{481E31B7-EF85-4835-94BC-10937A13C453}" destId="{39AC036D-DC10-4F20-AB8D-52A0D08AA4CA}" srcOrd="1" destOrd="0" presId="urn:microsoft.com/office/officeart/2005/8/layout/hierarchy1"/>
    <dgm:cxn modelId="{E589B41C-8450-4B4D-B776-2AA300C0568C}" type="presParOf" srcId="{39AC036D-DC10-4F20-AB8D-52A0D08AA4CA}" destId="{D680800E-0F6C-4A15-B569-03005E32ACB1}" srcOrd="0" destOrd="0" presId="urn:microsoft.com/office/officeart/2005/8/layout/hierarchy1"/>
    <dgm:cxn modelId="{2F5D660A-20C5-42BD-93F6-15B46A3CCB84}" type="presParOf" srcId="{D680800E-0F6C-4A15-B569-03005E32ACB1}" destId="{A44498F9-5AC8-4661-B4A6-A1994502B90D}" srcOrd="0" destOrd="0" presId="urn:microsoft.com/office/officeart/2005/8/layout/hierarchy1"/>
    <dgm:cxn modelId="{E3286827-E1C9-405F-8B87-8B009C287026}" type="presParOf" srcId="{D680800E-0F6C-4A15-B569-03005E32ACB1}" destId="{36B631E8-B038-4E40-B996-2DF899FD437D}" srcOrd="1" destOrd="0" presId="urn:microsoft.com/office/officeart/2005/8/layout/hierarchy1"/>
    <dgm:cxn modelId="{603A2355-76BF-46F9-AB03-C2038C9A05D9}" type="presParOf" srcId="{39AC036D-DC10-4F20-AB8D-52A0D08AA4CA}" destId="{58B5DBD0-68B5-4272-B50B-7232813A5577}" srcOrd="1" destOrd="0" presId="urn:microsoft.com/office/officeart/2005/8/layout/hierarchy1"/>
    <dgm:cxn modelId="{6B3301BD-66AA-42E1-938B-B20F8343F4F3}" type="presParOf" srcId="{19C37BDF-7468-4610-830E-9C385847E4EB}" destId="{8FD3137E-7452-4907-AC73-D024A3E8FD4E}" srcOrd="2" destOrd="0" presId="urn:microsoft.com/office/officeart/2005/8/layout/hierarchy1"/>
    <dgm:cxn modelId="{ADB54417-1068-4F59-8444-0B82CED76CFF}" type="presParOf" srcId="{8FD3137E-7452-4907-AC73-D024A3E8FD4E}" destId="{AB0EAF26-1B11-4A7A-9423-D9043175056E}" srcOrd="0" destOrd="0" presId="urn:microsoft.com/office/officeart/2005/8/layout/hierarchy1"/>
    <dgm:cxn modelId="{A667655E-9B56-4C91-9C75-A3FB390DFB40}" type="presParOf" srcId="{AB0EAF26-1B11-4A7A-9423-D9043175056E}" destId="{7024C46A-250A-4810-9D6C-7D32EC9C0774}" srcOrd="0" destOrd="0" presId="urn:microsoft.com/office/officeart/2005/8/layout/hierarchy1"/>
    <dgm:cxn modelId="{194BB9F8-4B9A-4698-8527-0BB2C4BBA749}" type="presParOf" srcId="{AB0EAF26-1B11-4A7A-9423-D9043175056E}" destId="{DD5A0F16-B703-4A89-823C-427853A1D2A4}" srcOrd="1" destOrd="0" presId="urn:microsoft.com/office/officeart/2005/8/layout/hierarchy1"/>
    <dgm:cxn modelId="{C8265762-B97A-4CB7-B9B1-975559FAD58D}" type="presParOf" srcId="{8FD3137E-7452-4907-AC73-D024A3E8FD4E}" destId="{54CF378F-29E5-460A-898B-5248578A1FEB}" srcOrd="1" destOrd="0" presId="urn:microsoft.com/office/officeart/2005/8/layout/hierarchy1"/>
    <dgm:cxn modelId="{9902B812-0CFE-43BF-A599-5211471A04AC}" type="presParOf" srcId="{54CF378F-29E5-460A-898B-5248578A1FEB}" destId="{5758EECA-F2B3-466E-89B1-C8FC981D11D9}" srcOrd="0" destOrd="0" presId="urn:microsoft.com/office/officeart/2005/8/layout/hierarchy1"/>
    <dgm:cxn modelId="{97AD66AE-2B7C-4D45-97E7-E1F991B02987}" type="presParOf" srcId="{54CF378F-29E5-460A-898B-5248578A1FEB}" destId="{161AD5A1-7D55-4E7A-8887-827FF6D680F2}" srcOrd="1" destOrd="0" presId="urn:microsoft.com/office/officeart/2005/8/layout/hierarchy1"/>
    <dgm:cxn modelId="{FADF8D27-26E0-4474-9F33-4A4A16F2A20F}" type="presParOf" srcId="{161AD5A1-7D55-4E7A-8887-827FF6D680F2}" destId="{709A1921-9F7E-43BA-96B8-5B4D2F2FC6D7}" srcOrd="0" destOrd="0" presId="urn:microsoft.com/office/officeart/2005/8/layout/hierarchy1"/>
    <dgm:cxn modelId="{942B3EE9-B752-4C42-A160-CCD05E9F2A03}" type="presParOf" srcId="{709A1921-9F7E-43BA-96B8-5B4D2F2FC6D7}" destId="{2E82FD97-E299-4100-A28B-0D6BD7ED8024}" srcOrd="0" destOrd="0" presId="urn:microsoft.com/office/officeart/2005/8/layout/hierarchy1"/>
    <dgm:cxn modelId="{2C30B928-177F-485E-8908-4AB4A177679E}" type="presParOf" srcId="{709A1921-9F7E-43BA-96B8-5B4D2F2FC6D7}" destId="{39AA38C0-E8F1-4969-98DE-F82DDEC81D37}" srcOrd="1" destOrd="0" presId="urn:microsoft.com/office/officeart/2005/8/layout/hierarchy1"/>
    <dgm:cxn modelId="{B2D5196E-A0AB-4036-9878-632A64C5570D}" type="presParOf" srcId="{161AD5A1-7D55-4E7A-8887-827FF6D680F2}" destId="{0362BBE4-0E69-4B1A-A155-E5B6C91ED92A}" srcOrd="1" destOrd="0" presId="urn:microsoft.com/office/officeart/2005/8/layout/hierarchy1"/>
    <dgm:cxn modelId="{AF9A2D5B-975C-4BD3-8FB7-79A662AEE37B}" type="presParOf" srcId="{0362BBE4-0E69-4B1A-A155-E5B6C91ED92A}" destId="{7FD681E0-8BD0-4F25-A869-77C3E49516D9}" srcOrd="0" destOrd="0" presId="urn:microsoft.com/office/officeart/2005/8/layout/hierarchy1"/>
    <dgm:cxn modelId="{F7C8ABC4-6A05-4C72-9E51-BC3023CD2667}" type="presParOf" srcId="{0362BBE4-0E69-4B1A-A155-E5B6C91ED92A}" destId="{3C7840F2-3831-4F56-99A3-56B4BD81A45F}" srcOrd="1" destOrd="0" presId="urn:microsoft.com/office/officeart/2005/8/layout/hierarchy1"/>
    <dgm:cxn modelId="{764251D9-A799-4F62-8D65-DBCC553CB0F4}" type="presParOf" srcId="{3C7840F2-3831-4F56-99A3-56B4BD81A45F}" destId="{1637CFA6-E2E7-45D7-932B-ED97E9ECE16E}" srcOrd="0" destOrd="0" presId="urn:microsoft.com/office/officeart/2005/8/layout/hierarchy1"/>
    <dgm:cxn modelId="{20E348F2-6911-42EB-83F7-27FEF6DA0585}" type="presParOf" srcId="{1637CFA6-E2E7-45D7-932B-ED97E9ECE16E}" destId="{D7E3B3AF-AEAC-4C81-8C43-00FFFE2D9301}" srcOrd="0" destOrd="0" presId="urn:microsoft.com/office/officeart/2005/8/layout/hierarchy1"/>
    <dgm:cxn modelId="{27DDF360-531E-4538-8D94-DB3FC78C636B}" type="presParOf" srcId="{1637CFA6-E2E7-45D7-932B-ED97E9ECE16E}" destId="{752CBFF3-3CBC-49E6-9879-4660C3045EAA}" srcOrd="1" destOrd="0" presId="urn:microsoft.com/office/officeart/2005/8/layout/hierarchy1"/>
    <dgm:cxn modelId="{6E2110CD-D403-4206-AAFE-C243FB2D7D27}" type="presParOf" srcId="{3C7840F2-3831-4F56-99A3-56B4BD81A45F}" destId="{A769DB4C-A8C0-4C50-8CA1-F1A6A32E7166}" srcOrd="1" destOrd="0" presId="urn:microsoft.com/office/officeart/2005/8/layout/hierarchy1"/>
    <dgm:cxn modelId="{8E887940-FBF4-4215-BF6E-8B6B2C56817F}" type="presParOf" srcId="{A769DB4C-A8C0-4C50-8CA1-F1A6A32E7166}" destId="{F17C31EA-C747-49DE-B259-1145BF2F8297}" srcOrd="0" destOrd="0" presId="urn:microsoft.com/office/officeart/2005/8/layout/hierarchy1"/>
    <dgm:cxn modelId="{5803F4D1-E8BA-48DF-936D-330CDD60DDC0}" type="presParOf" srcId="{A769DB4C-A8C0-4C50-8CA1-F1A6A32E7166}" destId="{01A41FFD-3601-4C66-86F4-5B13350EC68B}" srcOrd="1" destOrd="0" presId="urn:microsoft.com/office/officeart/2005/8/layout/hierarchy1"/>
    <dgm:cxn modelId="{793B584E-F735-4820-ACF2-17D40173FAA9}" type="presParOf" srcId="{01A41FFD-3601-4C66-86F4-5B13350EC68B}" destId="{3622121C-96BA-4214-ADCD-911846CAF9EF}" srcOrd="0" destOrd="0" presId="urn:microsoft.com/office/officeart/2005/8/layout/hierarchy1"/>
    <dgm:cxn modelId="{833D1761-4269-4B9E-8FD6-92FD5F92C7B7}" type="presParOf" srcId="{3622121C-96BA-4214-ADCD-911846CAF9EF}" destId="{9089C005-35AD-49F4-BE86-2DE76A6C1904}" srcOrd="0" destOrd="0" presId="urn:microsoft.com/office/officeart/2005/8/layout/hierarchy1"/>
    <dgm:cxn modelId="{032663CD-76DE-4B9C-8087-9C18D0402129}" type="presParOf" srcId="{3622121C-96BA-4214-ADCD-911846CAF9EF}" destId="{F52C62FC-6A01-4951-87A5-2BD1D33A3A1D}" srcOrd="1" destOrd="0" presId="urn:microsoft.com/office/officeart/2005/8/layout/hierarchy1"/>
    <dgm:cxn modelId="{DBBCAC96-D9F7-436F-B594-6F05B374D2ED}" type="presParOf" srcId="{01A41FFD-3601-4C66-86F4-5B13350EC68B}" destId="{0E83CDC9-A3E4-4486-884F-246328FFF144}" srcOrd="1" destOrd="0" presId="urn:microsoft.com/office/officeart/2005/8/layout/hierarchy1"/>
    <dgm:cxn modelId="{9E0A3D71-1CC4-4E6A-BCA2-1B28CAD2AC2F}" type="presParOf" srcId="{A769DB4C-A8C0-4C50-8CA1-F1A6A32E7166}" destId="{58CA69E5-305D-46BA-AB12-F4F39F58EB37}" srcOrd="2" destOrd="0" presId="urn:microsoft.com/office/officeart/2005/8/layout/hierarchy1"/>
    <dgm:cxn modelId="{EBF6075D-3DD7-4EC0-8B16-AB2EDA9D62EA}" type="presParOf" srcId="{A769DB4C-A8C0-4C50-8CA1-F1A6A32E7166}" destId="{8B672DB2-ABCD-461D-9C80-E5FB6D816530}" srcOrd="3" destOrd="0" presId="urn:microsoft.com/office/officeart/2005/8/layout/hierarchy1"/>
    <dgm:cxn modelId="{28B39DFC-4604-4380-8BC6-6C2693CA87CE}" type="presParOf" srcId="{8B672DB2-ABCD-461D-9C80-E5FB6D816530}" destId="{F7D4C238-9DC0-49B6-A99F-5DBA3C324580}" srcOrd="0" destOrd="0" presId="urn:microsoft.com/office/officeart/2005/8/layout/hierarchy1"/>
    <dgm:cxn modelId="{9D6264AC-7499-47DF-8EE1-541835F01825}" type="presParOf" srcId="{F7D4C238-9DC0-49B6-A99F-5DBA3C324580}" destId="{9D947187-D320-4ECC-94EF-8A389E00669D}" srcOrd="0" destOrd="0" presId="urn:microsoft.com/office/officeart/2005/8/layout/hierarchy1"/>
    <dgm:cxn modelId="{1C0BFA13-B78C-4CD9-B299-F4767D41F2DD}" type="presParOf" srcId="{F7D4C238-9DC0-49B6-A99F-5DBA3C324580}" destId="{C22CCE58-66F2-4729-B2AA-D4040570C83E}" srcOrd="1" destOrd="0" presId="urn:microsoft.com/office/officeart/2005/8/layout/hierarchy1"/>
    <dgm:cxn modelId="{73B7B64E-E46A-4CF6-8458-A8A2D36C82FC}" type="presParOf" srcId="{8B672DB2-ABCD-461D-9C80-E5FB6D816530}" destId="{B1D06615-0298-4B5C-A9DE-210D1DAF04F7}" srcOrd="1" destOrd="0" presId="urn:microsoft.com/office/officeart/2005/8/layout/hierarchy1"/>
    <dgm:cxn modelId="{7BB1AF09-5D1E-4042-A9E7-0E4CAEAE899C}" type="presParOf" srcId="{B1D06615-0298-4B5C-A9DE-210D1DAF04F7}" destId="{534917BC-706B-4836-BE28-712B89FD087D}" srcOrd="0" destOrd="0" presId="urn:microsoft.com/office/officeart/2005/8/layout/hierarchy1"/>
    <dgm:cxn modelId="{19D70C49-47B8-41A9-B9AD-083FA618082A}" type="presParOf" srcId="{B1D06615-0298-4B5C-A9DE-210D1DAF04F7}" destId="{3E86FA30-BAA5-4C29-87F0-472E4897CAF7}" srcOrd="1" destOrd="0" presId="urn:microsoft.com/office/officeart/2005/8/layout/hierarchy1"/>
    <dgm:cxn modelId="{482B68E1-E4DC-438E-9DD9-ADFD083654DC}" type="presParOf" srcId="{3E86FA30-BAA5-4C29-87F0-472E4897CAF7}" destId="{96ED2805-5681-4561-9808-DF83BC0432A4}" srcOrd="0" destOrd="0" presId="urn:microsoft.com/office/officeart/2005/8/layout/hierarchy1"/>
    <dgm:cxn modelId="{F03AF6EE-7562-4D0E-9564-270DEA1B321A}" type="presParOf" srcId="{96ED2805-5681-4561-9808-DF83BC0432A4}" destId="{344AE947-2DB0-41CB-BB5C-FFBAE146DACF}" srcOrd="0" destOrd="0" presId="urn:microsoft.com/office/officeart/2005/8/layout/hierarchy1"/>
    <dgm:cxn modelId="{E19BAC8B-9D6E-4A49-861B-A46023392B71}" type="presParOf" srcId="{96ED2805-5681-4561-9808-DF83BC0432A4}" destId="{D266F60C-ED7A-4301-B500-F24FD60AFE58}" srcOrd="1" destOrd="0" presId="urn:microsoft.com/office/officeart/2005/8/layout/hierarchy1"/>
    <dgm:cxn modelId="{CBCBA76D-AB1E-4EBE-91DF-2A69D9E5EEAB}" type="presParOf" srcId="{3E86FA30-BAA5-4C29-87F0-472E4897CAF7}" destId="{96276B9A-E055-42BF-8F5C-27657B5629F1}" srcOrd="1" destOrd="0" presId="urn:microsoft.com/office/officeart/2005/8/layout/hierarchy1"/>
    <dgm:cxn modelId="{C438A2AC-7533-4D9D-AF34-3193A3E1A0A3}" type="presParOf" srcId="{96276B9A-E055-42BF-8F5C-27657B5629F1}" destId="{05DA79B0-14CE-42AF-A85F-58D22C9A2135}" srcOrd="0" destOrd="0" presId="urn:microsoft.com/office/officeart/2005/8/layout/hierarchy1"/>
    <dgm:cxn modelId="{6E26FCC5-3BEC-41C9-AE9D-6BBC6C8ABD7D}" type="presParOf" srcId="{96276B9A-E055-42BF-8F5C-27657B5629F1}" destId="{8511AD46-22CC-42BE-A8F1-C479E4C824D2}" srcOrd="1" destOrd="0" presId="urn:microsoft.com/office/officeart/2005/8/layout/hierarchy1"/>
    <dgm:cxn modelId="{160EA56E-CCA4-40E6-AB19-F93096084972}" type="presParOf" srcId="{8511AD46-22CC-42BE-A8F1-C479E4C824D2}" destId="{4C2B2A34-AC58-4AF7-8C65-B081AD02FFAE}" srcOrd="0" destOrd="0" presId="urn:microsoft.com/office/officeart/2005/8/layout/hierarchy1"/>
    <dgm:cxn modelId="{6FCC60AA-B02A-40B9-A0A2-00256F677747}" type="presParOf" srcId="{4C2B2A34-AC58-4AF7-8C65-B081AD02FFAE}" destId="{363E82E6-3DDB-4D33-815B-1E5416184622}" srcOrd="0" destOrd="0" presId="urn:microsoft.com/office/officeart/2005/8/layout/hierarchy1"/>
    <dgm:cxn modelId="{E86D38FE-5A74-444D-AAB9-C85C05341AB2}" type="presParOf" srcId="{4C2B2A34-AC58-4AF7-8C65-B081AD02FFAE}" destId="{13695DED-2342-42EB-A33B-78ED34C145CD}" srcOrd="1" destOrd="0" presId="urn:microsoft.com/office/officeart/2005/8/layout/hierarchy1"/>
    <dgm:cxn modelId="{4CC69F14-DEF0-4E9B-B49E-A29D7EF2AADA}" type="presParOf" srcId="{8511AD46-22CC-42BE-A8F1-C479E4C824D2}" destId="{75D88CD0-98E3-4CB9-8D99-325DB3117DA1}" srcOrd="1" destOrd="0" presId="urn:microsoft.com/office/officeart/2005/8/layout/hierarchy1"/>
    <dgm:cxn modelId="{3D2F9964-DCB3-42AF-93BF-06096A875E2E}" type="presParOf" srcId="{75D88CD0-98E3-4CB9-8D99-325DB3117DA1}" destId="{35DA2734-3DC5-43F7-82EF-99A389719295}" srcOrd="0" destOrd="0" presId="urn:microsoft.com/office/officeart/2005/8/layout/hierarchy1"/>
    <dgm:cxn modelId="{2ABE7548-AD0C-47EF-90D8-3369248C20B2}" type="presParOf" srcId="{75D88CD0-98E3-4CB9-8D99-325DB3117DA1}" destId="{DF2299CD-0587-454F-82E5-2E3012BAB7BE}" srcOrd="1" destOrd="0" presId="urn:microsoft.com/office/officeart/2005/8/layout/hierarchy1"/>
    <dgm:cxn modelId="{D5398251-F5D6-4F79-9194-BF22E6CC6E34}" type="presParOf" srcId="{DF2299CD-0587-454F-82E5-2E3012BAB7BE}" destId="{A7ADEB38-CFB0-4D1D-AC7A-A2F86585E32F}" srcOrd="0" destOrd="0" presId="urn:microsoft.com/office/officeart/2005/8/layout/hierarchy1"/>
    <dgm:cxn modelId="{D3B2373A-39B9-4A3A-BD20-237D81758678}" type="presParOf" srcId="{A7ADEB38-CFB0-4D1D-AC7A-A2F86585E32F}" destId="{DCBB30A1-519A-4993-83B1-1B92FBF11804}" srcOrd="0" destOrd="0" presId="urn:microsoft.com/office/officeart/2005/8/layout/hierarchy1"/>
    <dgm:cxn modelId="{709AA1B2-45E3-4015-BAE8-28E8AD692F63}" type="presParOf" srcId="{A7ADEB38-CFB0-4D1D-AC7A-A2F86585E32F}" destId="{F270B2C7-A805-4568-942F-67D14B4012B9}" srcOrd="1" destOrd="0" presId="urn:microsoft.com/office/officeart/2005/8/layout/hierarchy1"/>
    <dgm:cxn modelId="{08BFCEB5-F178-4102-ACBE-6C93AC381FCC}" type="presParOf" srcId="{DF2299CD-0587-454F-82E5-2E3012BAB7BE}" destId="{4D69B89C-0491-4943-9BF4-DB0340B2F16D}" srcOrd="1" destOrd="0" presId="urn:microsoft.com/office/officeart/2005/8/layout/hierarchy1"/>
    <dgm:cxn modelId="{B7CD3289-553F-4CFE-B86D-43F6A33BBB99}" type="presParOf" srcId="{96276B9A-E055-42BF-8F5C-27657B5629F1}" destId="{2E9E1C8D-44DE-4D75-8473-DE1C481CF135}" srcOrd="2" destOrd="0" presId="urn:microsoft.com/office/officeart/2005/8/layout/hierarchy1"/>
    <dgm:cxn modelId="{14CB5369-486B-4227-AF12-69B798072359}" type="presParOf" srcId="{96276B9A-E055-42BF-8F5C-27657B5629F1}" destId="{77E47B78-A765-4F0F-B40B-01ED5DDDA4F3}" srcOrd="3" destOrd="0" presId="urn:microsoft.com/office/officeart/2005/8/layout/hierarchy1"/>
    <dgm:cxn modelId="{20A1C61D-7019-40FE-8E74-4E66D5A40485}" type="presParOf" srcId="{77E47B78-A765-4F0F-B40B-01ED5DDDA4F3}" destId="{9F670AD7-4C72-4CB1-86A7-5830C533AD2A}" srcOrd="0" destOrd="0" presId="urn:microsoft.com/office/officeart/2005/8/layout/hierarchy1"/>
    <dgm:cxn modelId="{2C399EB6-070E-428E-8B13-43806936F378}" type="presParOf" srcId="{9F670AD7-4C72-4CB1-86A7-5830C533AD2A}" destId="{2E22CD51-D669-4E61-A466-6B4F90EC4B78}" srcOrd="0" destOrd="0" presId="urn:microsoft.com/office/officeart/2005/8/layout/hierarchy1"/>
    <dgm:cxn modelId="{DDA820E9-6EE0-43CE-B057-DF9E55100765}" type="presParOf" srcId="{9F670AD7-4C72-4CB1-86A7-5830C533AD2A}" destId="{D1CCF3E6-346A-4427-A20C-1703D4FF7781}" srcOrd="1" destOrd="0" presId="urn:microsoft.com/office/officeart/2005/8/layout/hierarchy1"/>
    <dgm:cxn modelId="{626B2ADE-65D8-47A6-859C-1776B557A792}" type="presParOf" srcId="{77E47B78-A765-4F0F-B40B-01ED5DDDA4F3}" destId="{52DEE0DC-12EB-4558-877F-F35B0D2827CB}" srcOrd="1" destOrd="0" presId="urn:microsoft.com/office/officeart/2005/8/layout/hierarchy1"/>
    <dgm:cxn modelId="{F6B1DCA3-720D-46B1-8C79-67AD10F37C6C}" type="presParOf" srcId="{96276B9A-E055-42BF-8F5C-27657B5629F1}" destId="{54106220-C166-4C27-BF9D-D73FC3EED0EE}" srcOrd="4" destOrd="0" presId="urn:microsoft.com/office/officeart/2005/8/layout/hierarchy1"/>
    <dgm:cxn modelId="{6A5FB185-2F6E-4649-8D6F-167BE60EA851}" type="presParOf" srcId="{96276B9A-E055-42BF-8F5C-27657B5629F1}" destId="{062798C9-ED50-4414-BE6B-BB6F3AC8C789}" srcOrd="5" destOrd="0" presId="urn:microsoft.com/office/officeart/2005/8/layout/hierarchy1"/>
    <dgm:cxn modelId="{DD68D7FA-DAE7-44D5-8357-D295F9EDBAF1}" type="presParOf" srcId="{062798C9-ED50-4414-BE6B-BB6F3AC8C789}" destId="{D5504BD9-6F74-4B44-9250-7B29AA5C293A}" srcOrd="0" destOrd="0" presId="urn:microsoft.com/office/officeart/2005/8/layout/hierarchy1"/>
    <dgm:cxn modelId="{FB8530AC-8893-4846-B6E0-46FC016E35CA}" type="presParOf" srcId="{D5504BD9-6F74-4B44-9250-7B29AA5C293A}" destId="{5BA28E4A-4651-4B3E-AF87-5CB9A14ABAE0}" srcOrd="0" destOrd="0" presId="urn:microsoft.com/office/officeart/2005/8/layout/hierarchy1"/>
    <dgm:cxn modelId="{EAB66B44-5A3B-4F75-8FFF-287C8CCA7F64}" type="presParOf" srcId="{D5504BD9-6F74-4B44-9250-7B29AA5C293A}" destId="{CB048521-801D-48AE-B74E-7AFAA95C872D}" srcOrd="1" destOrd="0" presId="urn:microsoft.com/office/officeart/2005/8/layout/hierarchy1"/>
    <dgm:cxn modelId="{696CADFE-91F3-40B8-B512-5BF893C0CE6C}" type="presParOf" srcId="{062798C9-ED50-4414-BE6B-BB6F3AC8C789}" destId="{581944E3-1D34-40E6-9D5D-961FB3570F40}" srcOrd="1" destOrd="0" presId="urn:microsoft.com/office/officeart/2005/8/layout/hierarchy1"/>
    <dgm:cxn modelId="{EEDC98AD-6322-4B50-BD42-DBBF7FEB6994}" type="presParOf" srcId="{A769DB4C-A8C0-4C50-8CA1-F1A6A32E7166}" destId="{8AC16AD2-2424-4081-BC09-5AD4D9B7F3E7}" srcOrd="4" destOrd="0" presId="urn:microsoft.com/office/officeart/2005/8/layout/hierarchy1"/>
    <dgm:cxn modelId="{A14C7586-7A1E-406E-8EC8-7625349CF4CA}" type="presParOf" srcId="{A769DB4C-A8C0-4C50-8CA1-F1A6A32E7166}" destId="{982C6EA0-270A-4898-97C8-7CC6B1BBC78B}" srcOrd="5" destOrd="0" presId="urn:microsoft.com/office/officeart/2005/8/layout/hierarchy1"/>
    <dgm:cxn modelId="{431A02A5-267A-410F-A0DD-B11F4A4FC0E4}" type="presParOf" srcId="{982C6EA0-270A-4898-97C8-7CC6B1BBC78B}" destId="{8191365E-F35A-4684-A824-B4B2572ED7AE}" srcOrd="0" destOrd="0" presId="urn:microsoft.com/office/officeart/2005/8/layout/hierarchy1"/>
    <dgm:cxn modelId="{DFD97C2D-DDE2-4FD1-A06A-18057B3377A1}" type="presParOf" srcId="{8191365E-F35A-4684-A824-B4B2572ED7AE}" destId="{FFDC7F71-C2C6-460C-996F-AC790E346B96}" srcOrd="0" destOrd="0" presId="urn:microsoft.com/office/officeart/2005/8/layout/hierarchy1"/>
    <dgm:cxn modelId="{46B68703-CA46-4CDA-9700-5DD246AA745D}" type="presParOf" srcId="{8191365E-F35A-4684-A824-B4B2572ED7AE}" destId="{699D8808-7016-40F5-8F05-943E26273C88}" srcOrd="1" destOrd="0" presId="urn:microsoft.com/office/officeart/2005/8/layout/hierarchy1"/>
    <dgm:cxn modelId="{B20BB66C-7F4D-4CF1-BE81-EB23D67B8F75}" type="presParOf" srcId="{982C6EA0-270A-4898-97C8-7CC6B1BBC78B}" destId="{56C30BA3-0BBD-4C4B-BD1C-CACFDC9903C1}" srcOrd="1" destOrd="0" presId="urn:microsoft.com/office/officeart/2005/8/layout/hierarchy1"/>
    <dgm:cxn modelId="{86462C0D-4BC2-4487-8655-58E30AD46525}" type="presParOf" srcId="{0362BBE4-0E69-4B1A-A155-E5B6C91ED92A}" destId="{47FD45C4-DB39-414D-A5A5-829C44C7095A}" srcOrd="2" destOrd="0" presId="urn:microsoft.com/office/officeart/2005/8/layout/hierarchy1"/>
    <dgm:cxn modelId="{FE3063EC-070D-40C6-965E-AB48B4C1D381}" type="presParOf" srcId="{0362BBE4-0E69-4B1A-A155-E5B6C91ED92A}" destId="{56CC1E38-43E8-4200-9BF9-D1BC6A24EC3C}" srcOrd="3" destOrd="0" presId="urn:microsoft.com/office/officeart/2005/8/layout/hierarchy1"/>
    <dgm:cxn modelId="{35BFEB73-BA12-4B79-8A01-BE3DAA146418}" type="presParOf" srcId="{56CC1E38-43E8-4200-9BF9-D1BC6A24EC3C}" destId="{787019E4-212F-4A6B-9211-EF5F4668F817}" srcOrd="0" destOrd="0" presId="urn:microsoft.com/office/officeart/2005/8/layout/hierarchy1"/>
    <dgm:cxn modelId="{D403B54F-FBB8-4AF8-BE0E-77513DC0F932}" type="presParOf" srcId="{787019E4-212F-4A6B-9211-EF5F4668F817}" destId="{BB61150B-88B8-4238-8F2D-B3293F1A16A9}" srcOrd="0" destOrd="0" presId="urn:microsoft.com/office/officeart/2005/8/layout/hierarchy1"/>
    <dgm:cxn modelId="{6D352724-CF69-4F8A-A533-DB25D8F1A056}" type="presParOf" srcId="{787019E4-212F-4A6B-9211-EF5F4668F817}" destId="{A4EC7911-7872-490C-B4BF-B1D3D075CECF}" srcOrd="1" destOrd="0" presId="urn:microsoft.com/office/officeart/2005/8/layout/hierarchy1"/>
    <dgm:cxn modelId="{40460475-410C-42AF-AE64-FBDE971EBB22}" type="presParOf" srcId="{56CC1E38-43E8-4200-9BF9-D1BC6A24EC3C}" destId="{296A9BA0-093D-435F-8169-591857F90447}" srcOrd="1" destOrd="0" presId="urn:microsoft.com/office/officeart/2005/8/layout/hierarchy1"/>
    <dgm:cxn modelId="{D95EA2D4-47A8-40F6-A8E7-0B014C6EFAF4}" type="presParOf" srcId="{0362BBE4-0E69-4B1A-A155-E5B6C91ED92A}" destId="{0ED077A7-BC2D-48AF-9C12-39F83AFA6188}" srcOrd="4" destOrd="0" presId="urn:microsoft.com/office/officeart/2005/8/layout/hierarchy1"/>
    <dgm:cxn modelId="{F7D5D0D5-6403-4ED1-9E51-0D9E692213B9}" type="presParOf" srcId="{0362BBE4-0E69-4B1A-A155-E5B6C91ED92A}" destId="{FC265DDC-8610-45D4-9ED5-FDFE3099D85C}" srcOrd="5" destOrd="0" presId="urn:microsoft.com/office/officeart/2005/8/layout/hierarchy1"/>
    <dgm:cxn modelId="{D5575B15-EA40-4A59-ABE7-1C8FE634A140}" type="presParOf" srcId="{FC265DDC-8610-45D4-9ED5-FDFE3099D85C}" destId="{438278B3-B8A3-41B1-BD4D-3B554BB73F6D}" srcOrd="0" destOrd="0" presId="urn:microsoft.com/office/officeart/2005/8/layout/hierarchy1"/>
    <dgm:cxn modelId="{F062D7D7-E5CF-4853-9F08-78FB4A0CCDD1}" type="presParOf" srcId="{438278B3-B8A3-41B1-BD4D-3B554BB73F6D}" destId="{7F7BF411-DEEF-493E-82AB-A92451D09069}" srcOrd="0" destOrd="0" presId="urn:microsoft.com/office/officeart/2005/8/layout/hierarchy1"/>
    <dgm:cxn modelId="{0051DAD1-07E3-49AA-8765-4D7D0802D74C}" type="presParOf" srcId="{438278B3-B8A3-41B1-BD4D-3B554BB73F6D}" destId="{3AA6781E-6B3D-4FBF-A4D9-B8A37E68C00F}" srcOrd="1" destOrd="0" presId="urn:microsoft.com/office/officeart/2005/8/layout/hierarchy1"/>
    <dgm:cxn modelId="{7972DA12-DAE8-4E6B-9020-044E89A96796}" type="presParOf" srcId="{FC265DDC-8610-45D4-9ED5-FDFE3099D85C}" destId="{3021FA07-CC97-4DC4-9E51-5FC37D75CFB7}" srcOrd="1" destOrd="0" presId="urn:microsoft.com/office/officeart/2005/8/layout/hierarchy1"/>
    <dgm:cxn modelId="{923E67A4-F711-44B3-8F0F-05BD07A2794A}" type="presParOf" srcId="{19C37BDF-7468-4610-830E-9C385847E4EB}" destId="{7F5B3E91-EACD-4F05-A0DE-B6D8DA776A7B}" srcOrd="3" destOrd="0" presId="urn:microsoft.com/office/officeart/2005/8/layout/hierarchy1"/>
    <dgm:cxn modelId="{9D28583C-EBF9-4B85-ABFA-D349519BE354}" type="presParOf" srcId="{7F5B3E91-EACD-4F05-A0DE-B6D8DA776A7B}" destId="{B140007B-7FC1-4D16-8D45-AE941CF84761}" srcOrd="0" destOrd="0" presId="urn:microsoft.com/office/officeart/2005/8/layout/hierarchy1"/>
    <dgm:cxn modelId="{9EDDCEBB-1740-4653-A2E7-7E702B058C90}" type="presParOf" srcId="{B140007B-7FC1-4D16-8D45-AE941CF84761}" destId="{E3FB4B2F-D552-4402-A4E9-CEAAD69C211C}" srcOrd="0" destOrd="0" presId="urn:microsoft.com/office/officeart/2005/8/layout/hierarchy1"/>
    <dgm:cxn modelId="{08B78C7B-BB6B-423C-B47C-CAC288D76612}" type="presParOf" srcId="{B140007B-7FC1-4D16-8D45-AE941CF84761}" destId="{59EFDFFA-D7C5-48DC-8F15-C0A4119A6984}" srcOrd="1" destOrd="0" presId="urn:microsoft.com/office/officeart/2005/8/layout/hierarchy1"/>
    <dgm:cxn modelId="{98C1D026-3191-4EC8-B3A0-43D7FC0417D2}" type="presParOf" srcId="{7F5B3E91-EACD-4F05-A0DE-B6D8DA776A7B}" destId="{A69867E2-FAF8-48BB-BA06-95349CF1D95A}" srcOrd="1" destOrd="0" presId="urn:microsoft.com/office/officeart/2005/8/layout/hierarchy1"/>
    <dgm:cxn modelId="{B05CABB2-2C1E-4C32-BCAD-0CBFB85BEE96}" type="presParOf" srcId="{19C37BDF-7468-4610-830E-9C385847E4EB}" destId="{4505DFD0-D86F-43E2-B175-501633BFAB98}" srcOrd="4" destOrd="0" presId="urn:microsoft.com/office/officeart/2005/8/layout/hierarchy1"/>
    <dgm:cxn modelId="{D9D36799-7A19-456B-9419-6CF2FF66283C}" type="presParOf" srcId="{4505DFD0-D86F-43E2-B175-501633BFAB98}" destId="{46ADACF1-7D5F-408B-96C0-5C2DEFE237F5}" srcOrd="0" destOrd="0" presId="urn:microsoft.com/office/officeart/2005/8/layout/hierarchy1"/>
    <dgm:cxn modelId="{7671B3F9-A7A3-42F7-8E91-187425467D52}" type="presParOf" srcId="{46ADACF1-7D5F-408B-96C0-5C2DEFE237F5}" destId="{70707160-B750-4B77-83A5-92C7CB5862C4}" srcOrd="0" destOrd="0" presId="urn:microsoft.com/office/officeart/2005/8/layout/hierarchy1"/>
    <dgm:cxn modelId="{D56A999C-07D9-4956-B798-36DBFDC85EEF}" type="presParOf" srcId="{46ADACF1-7D5F-408B-96C0-5C2DEFE237F5}" destId="{189AA928-B047-4EE7-9B04-0E3DD4AED76E}" srcOrd="1" destOrd="0" presId="urn:microsoft.com/office/officeart/2005/8/layout/hierarchy1"/>
    <dgm:cxn modelId="{918DF0E9-0538-43FB-B0A7-41EC1149C0CB}" type="presParOf" srcId="{4505DFD0-D86F-43E2-B175-501633BFAB98}" destId="{346BCE3D-2BAA-4645-9FE4-DCEDB98C14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h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8B63E8-0157-4EB0-9A4C-8A2A13A813C6}">
      <dgm:prSet phldrT="[Текст]" custT="1"/>
      <dgm:spPr/>
      <dgm:t>
        <a:bodyPr/>
        <a:lstStyle/>
        <a:p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Федеральный закон </a:t>
          </a:r>
          <a:b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от </a:t>
          </a:r>
          <a:r>
            <a:rPr lang="en-US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31.07.2020 </a:t>
          </a: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/>
          </a:r>
          <a:b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№</a:t>
          </a:r>
          <a:r>
            <a:rPr lang="en-US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 248-</a:t>
          </a: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ФЗ  </a:t>
          </a:r>
          <a:b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«О государственном контроле (надзоре) </a:t>
          </a:r>
          <a:b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и муниципальном контроле </a:t>
          </a:r>
          <a:b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в Российской Федерации» </a:t>
          </a:r>
          <a:endParaRPr lang="ru-RU" sz="18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35ED0DB4-21A7-4011-AED5-91B0A9BF87ED}" type="par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4162ED8-0741-4C8A-9CB3-B9B617734D94}" type="sib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F0B8F3-6A1E-45C1-91C4-B6D72619055F}">
      <dgm:prSet custT="1"/>
      <dgm:spPr/>
      <dgm:t>
        <a:bodyPr/>
        <a:lstStyle/>
        <a:p>
          <a:pPr algn="ctr"/>
          <a:endParaRPr lang="ru-RU" sz="19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algn="ctr"/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Федеральный закон </a:t>
          </a:r>
          <a:b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</a:t>
          </a:r>
          <a:r>
            <a:rPr lang="en-US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29.12.2010 </a:t>
          </a: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/>
          </a:r>
          <a:b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№</a:t>
          </a:r>
          <a:r>
            <a:rPr lang="en-US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436-</a:t>
          </a: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ФЗ </a:t>
          </a:r>
          <a:b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«О защите детей от информации, причиняющей вред их здоровью </a:t>
          </a:r>
          <a:b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и развитию»</a:t>
          </a:r>
        </a:p>
        <a:p>
          <a:pPr algn="ctr"/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78A5E27-A584-42CA-920E-B39F972AA882}" type="par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D0414F1-FB3A-465A-A2AF-9C29FD5612B3}" type="sib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C7E046E-1E82-4829-8DEB-3477CC774472}">
      <dgm:prSet custT="1"/>
      <dgm:spPr/>
      <dgm:t>
        <a:bodyPr/>
        <a:lstStyle/>
        <a:p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Положение о виде контроля </a:t>
          </a:r>
        </a:p>
        <a:p>
          <a:endParaRPr lang="ru-RU" sz="17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(Постановление Правительства Российской Федерации </a:t>
          </a:r>
          <a:b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25.06.2021 </a:t>
          </a:r>
          <a:b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№ 1019) </a:t>
          </a:r>
          <a:endParaRPr lang="ru-RU" sz="17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3FCEBF0-6AB6-4C1C-BC05-4A6332EADDFA}" type="parTrans" cxnId="{501898E1-4D30-48FB-AFB8-96FC90B870C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E38EBD9-1B74-4016-B708-9B1B0EAE5164}" type="sibTrans" cxnId="{501898E1-4D30-48FB-AFB8-96FC90B870C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B95207C-25EE-4E80-BC53-55FF40C319BE}">
      <dgm:prSet custT="1"/>
      <dgm:spPr/>
      <dgm:t>
        <a:bodyPr/>
        <a:lstStyle/>
        <a:p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Индикатор риска нарушения обязательных требований</a:t>
          </a:r>
        </a:p>
        <a:p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</a:p>
        <a:p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(Приказ </a:t>
          </a:r>
          <a:r>
            <a:rPr lang="ru-RU" sz="17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Минцифры</a:t>
          </a: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России</a:t>
          </a:r>
          <a:b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20.12.2021 </a:t>
          </a:r>
          <a:b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№ 1357)</a:t>
          </a:r>
          <a:endParaRPr lang="ru-RU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5ADE8A8-5037-4CCD-97BF-B6B50D1242A3}" type="parTrans" cxnId="{13671F59-8074-4645-AFEB-122E5638D28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270A31F-7154-40B0-956C-1B42857685CC}" type="sibTrans" cxnId="{13671F59-8074-4645-AFEB-122E5638D28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023A674-86B1-4A12-B1C3-230E294B9225}" type="pres">
      <dgm:prSet presAssocID="{7E034D8B-E4ED-4E8B-AB60-4A702FF9B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40199-B909-4048-A38C-394548990E35}" type="pres">
      <dgm:prSet presAssocID="{828B63E8-0157-4EB0-9A4C-8A2A13A813C6}" presName="node" presStyleLbl="node1" presStyleIdx="0" presStyleCnt="4" custScaleX="100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EC88F-23F1-4B7B-B885-CD1862135CAE}" type="pres">
      <dgm:prSet presAssocID="{34162ED8-0741-4C8A-9CB3-B9B617734D94}" presName="sibTrans" presStyleCnt="0"/>
      <dgm:spPr/>
      <dgm:t>
        <a:bodyPr/>
        <a:lstStyle/>
        <a:p>
          <a:endParaRPr lang="ru-RU"/>
        </a:p>
      </dgm:t>
    </dgm:pt>
    <dgm:pt modelId="{D30554A9-0D89-4E09-A864-5E6DE5B1C4E0}" type="pres">
      <dgm:prSet presAssocID="{8CF0B8F3-6A1E-45C1-91C4-B6D7261905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EFAAF-4982-438A-BEBC-2CB33EEAA7AA}" type="pres">
      <dgm:prSet presAssocID="{BD0414F1-FB3A-465A-A2AF-9C29FD5612B3}" presName="sibTrans" presStyleCnt="0"/>
      <dgm:spPr/>
      <dgm:t>
        <a:bodyPr/>
        <a:lstStyle/>
        <a:p>
          <a:endParaRPr lang="ru-RU"/>
        </a:p>
      </dgm:t>
    </dgm:pt>
    <dgm:pt modelId="{7D33DF46-169C-4EAB-9213-728353077BA0}" type="pres">
      <dgm:prSet presAssocID="{5C7E046E-1E82-4829-8DEB-3477CC7744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9C738-74A5-43DE-A7A9-20A09474FB79}" type="pres">
      <dgm:prSet presAssocID="{8E38EBD9-1B74-4016-B708-9B1B0EAE5164}" presName="sibTrans" presStyleCnt="0"/>
      <dgm:spPr/>
      <dgm:t>
        <a:bodyPr/>
        <a:lstStyle/>
        <a:p>
          <a:endParaRPr lang="ru-RU"/>
        </a:p>
      </dgm:t>
    </dgm:pt>
    <dgm:pt modelId="{D6B5BA2C-F0EA-475B-B0D5-0E6333EBB803}" type="pres">
      <dgm:prSet presAssocID="{3B95207C-25EE-4E80-BC53-55FF40C319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8E9AE-193B-447C-AD18-5320E8FDA42C}" type="presOf" srcId="{7E034D8B-E4ED-4E8B-AB60-4A702FF9B83E}" destId="{3023A674-86B1-4A12-B1C3-230E294B9225}" srcOrd="0" destOrd="0" presId="urn:microsoft.com/office/officeart/2005/8/layout/hList6"/>
    <dgm:cxn modelId="{7D9900B7-50F2-4F19-824E-09A68FE2751F}" type="presOf" srcId="{828B63E8-0157-4EB0-9A4C-8A2A13A813C6}" destId="{81940199-B909-4048-A38C-394548990E35}" srcOrd="0" destOrd="0" presId="urn:microsoft.com/office/officeart/2005/8/layout/hList6"/>
    <dgm:cxn modelId="{746A7BF4-0EFA-4658-AEF2-32EB833E96CE}" type="presOf" srcId="{8CF0B8F3-6A1E-45C1-91C4-B6D72619055F}" destId="{D30554A9-0D89-4E09-A864-5E6DE5B1C4E0}" srcOrd="0" destOrd="0" presId="urn:microsoft.com/office/officeart/2005/8/layout/hList6"/>
    <dgm:cxn modelId="{501898E1-4D30-48FB-AFB8-96FC90B870C8}" srcId="{7E034D8B-E4ED-4E8B-AB60-4A702FF9B83E}" destId="{5C7E046E-1E82-4829-8DEB-3477CC774472}" srcOrd="2" destOrd="0" parTransId="{93FCEBF0-6AB6-4C1C-BC05-4A6332EADDFA}" sibTransId="{8E38EBD9-1B74-4016-B708-9B1B0EAE5164}"/>
    <dgm:cxn modelId="{13671F59-8074-4645-AFEB-122E5638D287}" srcId="{7E034D8B-E4ED-4E8B-AB60-4A702FF9B83E}" destId="{3B95207C-25EE-4E80-BC53-55FF40C319BE}" srcOrd="3" destOrd="0" parTransId="{25ADE8A8-5037-4CCD-97BF-B6B50D1242A3}" sibTransId="{5270A31F-7154-40B0-956C-1B42857685CC}"/>
    <dgm:cxn modelId="{CCB1FFB3-41CB-4A5B-934C-24F71A825CA3}" type="presOf" srcId="{3B95207C-25EE-4E80-BC53-55FF40C319BE}" destId="{D6B5BA2C-F0EA-475B-B0D5-0E6333EBB803}" srcOrd="0" destOrd="0" presId="urn:microsoft.com/office/officeart/2005/8/layout/hList6"/>
    <dgm:cxn modelId="{E4F30CE0-A197-4B7C-B797-D0E0643781B1}" srcId="{7E034D8B-E4ED-4E8B-AB60-4A702FF9B83E}" destId="{8CF0B8F3-6A1E-45C1-91C4-B6D72619055F}" srcOrd="1" destOrd="0" parTransId="{E78A5E27-A584-42CA-920E-B39F972AA882}" sibTransId="{BD0414F1-FB3A-465A-A2AF-9C29FD5612B3}"/>
    <dgm:cxn modelId="{69BDDF0C-FF8E-4F4A-95CD-228DB427C627}" srcId="{7E034D8B-E4ED-4E8B-AB60-4A702FF9B83E}" destId="{828B63E8-0157-4EB0-9A4C-8A2A13A813C6}" srcOrd="0" destOrd="0" parTransId="{35ED0DB4-21A7-4011-AED5-91B0A9BF87ED}" sibTransId="{34162ED8-0741-4C8A-9CB3-B9B617734D94}"/>
    <dgm:cxn modelId="{40BA910D-2CF1-40D7-9FF4-71770FEBE91F}" type="presOf" srcId="{5C7E046E-1E82-4829-8DEB-3477CC774472}" destId="{7D33DF46-169C-4EAB-9213-728353077BA0}" srcOrd="0" destOrd="0" presId="urn:microsoft.com/office/officeart/2005/8/layout/hList6"/>
    <dgm:cxn modelId="{37A05DC0-7B74-4388-A1A5-2C950891BB19}" type="presParOf" srcId="{3023A674-86B1-4A12-B1C3-230E294B9225}" destId="{81940199-B909-4048-A38C-394548990E35}" srcOrd="0" destOrd="0" presId="urn:microsoft.com/office/officeart/2005/8/layout/hList6"/>
    <dgm:cxn modelId="{9542DA8E-6C02-453B-9A5E-59FC5BA1A054}" type="presParOf" srcId="{3023A674-86B1-4A12-B1C3-230E294B9225}" destId="{6F6EC88F-23F1-4B7B-B885-CD1862135CAE}" srcOrd="1" destOrd="0" presId="urn:microsoft.com/office/officeart/2005/8/layout/hList6"/>
    <dgm:cxn modelId="{3A5B2058-F061-4226-8BB5-01D5162C3FA4}" type="presParOf" srcId="{3023A674-86B1-4A12-B1C3-230E294B9225}" destId="{D30554A9-0D89-4E09-A864-5E6DE5B1C4E0}" srcOrd="2" destOrd="0" presId="urn:microsoft.com/office/officeart/2005/8/layout/hList6"/>
    <dgm:cxn modelId="{0806BA8C-28A8-44FD-A751-DFDD30F2A5E2}" type="presParOf" srcId="{3023A674-86B1-4A12-B1C3-230E294B9225}" destId="{CDDEFAAF-4982-438A-BEBC-2CB33EEAA7AA}" srcOrd="3" destOrd="0" presId="urn:microsoft.com/office/officeart/2005/8/layout/hList6"/>
    <dgm:cxn modelId="{505DB5E3-15CE-4D82-B732-2A30F7C9766C}" type="presParOf" srcId="{3023A674-86B1-4A12-B1C3-230E294B9225}" destId="{7D33DF46-169C-4EAB-9213-728353077BA0}" srcOrd="4" destOrd="0" presId="urn:microsoft.com/office/officeart/2005/8/layout/hList6"/>
    <dgm:cxn modelId="{35DFFFC0-3567-41C0-9F2F-2DE1C8F64F8C}" type="presParOf" srcId="{3023A674-86B1-4A12-B1C3-230E294B9225}" destId="{DC09C738-74A5-43DE-A7A9-20A09474FB79}" srcOrd="5" destOrd="0" presId="urn:microsoft.com/office/officeart/2005/8/layout/hList6"/>
    <dgm:cxn modelId="{37927DB9-6DAE-4F4C-9844-F40C1980093A}" type="presParOf" srcId="{3023A674-86B1-4A12-B1C3-230E294B9225}" destId="{D6B5BA2C-F0EA-475B-B0D5-0E6333EBB80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0CEDA-286A-4A51-B91E-93D960E7FFBE}" type="doc">
      <dgm:prSet loTypeId="urn:microsoft.com/office/officeart/2005/8/layout/hList9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7167234-DD49-4417-B646-ABCA2257160E}">
      <dgm:prSet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Arial Black" pitchFamily="34" charset="0"/>
            </a:rPr>
            <a:t>ФЕДЕРАЛЬНЫЙ ГОСУДАРСТВЕННЫЙ КОНТРОЛЬ КАЧЕСТВА ОБРАЗОВАНИЯ</a:t>
          </a:r>
          <a:endParaRPr lang="ru-RU" sz="14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896D127A-273E-4702-AAF5-5CD852F13E14}" type="parTrans" cxnId="{4D02A835-58E9-44A1-AE4A-45CB76DEE9E2}">
      <dgm:prSet/>
      <dgm:spPr/>
      <dgm:t>
        <a:bodyPr/>
        <a:lstStyle/>
        <a:p>
          <a:endParaRPr lang="ru-RU"/>
        </a:p>
      </dgm:t>
    </dgm:pt>
    <dgm:pt modelId="{98BECD40-ECBE-482B-B956-9F48A7E585F4}" type="sibTrans" cxnId="{4D02A835-58E9-44A1-AE4A-45CB76DEE9E2}">
      <dgm:prSet/>
      <dgm:spPr/>
      <dgm:t>
        <a:bodyPr/>
        <a:lstStyle/>
        <a:p>
          <a:endParaRPr lang="ru-RU"/>
        </a:p>
      </dgm:t>
    </dgm:pt>
    <dgm:pt modelId="{53F701A7-D78C-4D6F-BED4-90670764F014}">
      <dgm:prSet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Arial Black" pitchFamily="34" charset="0"/>
            </a:rPr>
            <a:t>ЛИЦЕНЗИОННЫЙ КОНТРОЛЬ  </a:t>
          </a:r>
          <a:br>
            <a:rPr lang="ru-RU" sz="1400" dirty="0" smtClean="0">
              <a:solidFill>
                <a:srgbClr val="C00000"/>
              </a:solidFill>
              <a:latin typeface="Arial Black" pitchFamily="34" charset="0"/>
            </a:rPr>
          </a:br>
          <a:r>
            <a:rPr lang="ru-RU" sz="1400" dirty="0" smtClean="0">
              <a:solidFill>
                <a:srgbClr val="C00000"/>
              </a:solidFill>
              <a:latin typeface="Arial Black" pitchFamily="34" charset="0"/>
            </a:rPr>
            <a:t>ЗА ОБРАЗОВАТЕЛЬНОЙ ДЕЯТЕЛЬНОСТЬЮ</a:t>
          </a:r>
          <a:endParaRPr lang="ru-RU" sz="1400" b="1" dirty="0" smtClean="0">
            <a:solidFill>
              <a:srgbClr val="C00000"/>
            </a:solidFill>
            <a:latin typeface="Arial Black" pitchFamily="34" charset="0"/>
          </a:endParaRPr>
        </a:p>
      </dgm:t>
    </dgm:pt>
    <dgm:pt modelId="{17DE7A7B-C3E0-42E5-9D36-CAA886FE476C}" type="parTrans" cxnId="{5BC7F8E1-AF36-4AB1-8362-5B463FA8FB97}">
      <dgm:prSet/>
      <dgm:spPr/>
      <dgm:t>
        <a:bodyPr/>
        <a:lstStyle/>
        <a:p>
          <a:endParaRPr lang="ru-RU"/>
        </a:p>
      </dgm:t>
    </dgm:pt>
    <dgm:pt modelId="{29A55215-94E6-40CC-927A-88973B6D6C86}" type="sibTrans" cxnId="{5BC7F8E1-AF36-4AB1-8362-5B463FA8FB97}">
      <dgm:prSet/>
      <dgm:spPr/>
      <dgm:t>
        <a:bodyPr/>
        <a:lstStyle/>
        <a:p>
          <a:endParaRPr lang="ru-RU"/>
        </a:p>
      </dgm:t>
    </dgm:pt>
    <dgm:pt modelId="{7DDA166B-3AC4-4604-AFFD-DE42FBB9B16D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294-ФЗ </a:t>
          </a:r>
          <a:endParaRPr lang="ru-RU" dirty="0"/>
        </a:p>
      </dgm:t>
    </dgm:pt>
    <dgm:pt modelId="{5BFBF113-4677-472D-8C60-EA7DC1B0D2CE}" type="parTrans" cxnId="{D7025D85-F4CF-4CA3-8C65-9C174908A938}">
      <dgm:prSet/>
      <dgm:spPr/>
      <dgm:t>
        <a:bodyPr/>
        <a:lstStyle/>
        <a:p>
          <a:endParaRPr lang="ru-RU"/>
        </a:p>
      </dgm:t>
    </dgm:pt>
    <dgm:pt modelId="{45A26B59-9A28-4885-8E4D-5A693D365BCF}" type="sibTrans" cxnId="{D7025D85-F4CF-4CA3-8C65-9C174908A938}">
      <dgm:prSet/>
      <dgm:spPr/>
      <dgm:t>
        <a:bodyPr/>
        <a:lstStyle/>
        <a:p>
          <a:endParaRPr lang="ru-RU"/>
        </a:p>
      </dgm:t>
    </dgm:pt>
    <dgm:pt modelId="{6F25DB3E-845A-42D1-808C-C0DDC3799D2E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rgbClr val="C00000"/>
              </a:solidFill>
              <a:latin typeface="Arial Black" pitchFamily="34" charset="0"/>
            </a:rPr>
            <a:t>         </a:t>
          </a:r>
        </a:p>
        <a:p>
          <a:pPr algn="l"/>
          <a:r>
            <a:rPr lang="ru-RU" sz="1400" dirty="0" smtClean="0">
              <a:solidFill>
                <a:srgbClr val="C00000"/>
              </a:solidFill>
              <a:latin typeface="Arial Black" pitchFamily="34" charset="0"/>
            </a:rPr>
            <a:t>ФЕДЕРАЛЬНЫЙ ГОСУДАРСТВЕННЫЙ НАДЗОР В СФЕРЕ ОБРАЗОВАНИЯ</a:t>
          </a:r>
        </a:p>
        <a:p>
          <a:pPr algn="l"/>
          <a:endParaRPr lang="ru-RU" sz="14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999B54D9-5C7E-4FA9-AF3A-E9C9E29C38E0}" type="parTrans" cxnId="{FFB1DE3D-8368-4DFD-B2CD-005BF19BEDCA}">
      <dgm:prSet/>
      <dgm:spPr/>
      <dgm:t>
        <a:bodyPr/>
        <a:lstStyle/>
        <a:p>
          <a:endParaRPr lang="ru-RU"/>
        </a:p>
      </dgm:t>
    </dgm:pt>
    <dgm:pt modelId="{ACDC703A-C1B7-404C-AC84-8C32FEF3F5F2}" type="sibTrans" cxnId="{FFB1DE3D-8368-4DFD-B2CD-005BF19BEDCA}">
      <dgm:prSet/>
      <dgm:spPr/>
      <dgm:t>
        <a:bodyPr/>
        <a:lstStyle/>
        <a:p>
          <a:endParaRPr lang="ru-RU"/>
        </a:p>
      </dgm:t>
    </dgm:pt>
    <dgm:pt modelId="{0847A5B6-96DD-4AEA-AB7D-C9F790AD18DF}">
      <dgm:prSet phldrT="[Текст]" custT="1"/>
      <dgm:spPr>
        <a:solidFill>
          <a:srgbClr val="A7C46E"/>
        </a:solidFill>
      </dgm:spPr>
      <dgm:t>
        <a:bodyPr/>
        <a:lstStyle/>
        <a:p>
          <a:pPr algn="l"/>
          <a:r>
            <a:rPr lang="ru-RU" sz="1300" dirty="0" smtClean="0">
              <a:latin typeface="Arial Black" pitchFamily="34" charset="0"/>
            </a:rPr>
            <a:t>ФЕДЕРАЛЬНЫЙ ГОСУДАРСТВЕННЫЙ КОНТРОЛЬ (НАДЗОР) ЗА СОБЛЮДЕНИЕМ ЗАКОНОДАТЕЛЬСТВА РОССИЙСКОЙ ФЕДЕРАЦИИ О ЗАЩИТЕ ДЕТЕЙ </a:t>
          </a:r>
          <a:br>
            <a:rPr lang="ru-RU" sz="1300" dirty="0" smtClean="0">
              <a:latin typeface="Arial Black" pitchFamily="34" charset="0"/>
            </a:rPr>
          </a:br>
          <a:r>
            <a:rPr lang="ru-RU" sz="1300" dirty="0" smtClean="0">
              <a:latin typeface="Arial Black" pitchFamily="34" charset="0"/>
            </a:rPr>
            <a:t>ОТ ИНФОРМАЦИИ, ПРИЧИНЯЮЩЕЙ ВРЕД </a:t>
          </a:r>
          <a:br>
            <a:rPr lang="ru-RU" sz="1300" dirty="0" smtClean="0">
              <a:latin typeface="Arial Black" pitchFamily="34" charset="0"/>
            </a:rPr>
          </a:br>
          <a:r>
            <a:rPr lang="ru-RU" sz="1300" dirty="0" smtClean="0">
              <a:latin typeface="Arial Black" pitchFamily="34" charset="0"/>
            </a:rPr>
            <a:t>ИХ ЗДОРОВЬЮ И (ИЛИ) РАЗВИТИЮ</a:t>
          </a:r>
          <a:endParaRPr lang="ru-RU" sz="1300" dirty="0"/>
        </a:p>
      </dgm:t>
    </dgm:pt>
    <dgm:pt modelId="{FA07007F-9708-423F-AB0A-0AB979D5EEE8}" type="parTrans" cxnId="{F55DC7A5-6A4E-4936-97BB-C0B9831BDC0E}">
      <dgm:prSet/>
      <dgm:spPr/>
      <dgm:t>
        <a:bodyPr/>
        <a:lstStyle/>
        <a:p>
          <a:endParaRPr lang="ru-RU"/>
        </a:p>
      </dgm:t>
    </dgm:pt>
    <dgm:pt modelId="{40A4E95A-83B9-4309-B2A9-8696F6855706}" type="sibTrans" cxnId="{F55DC7A5-6A4E-4936-97BB-C0B9831BDC0E}">
      <dgm:prSet/>
      <dgm:spPr/>
      <dgm:t>
        <a:bodyPr/>
        <a:lstStyle/>
        <a:p>
          <a:endParaRPr lang="ru-RU"/>
        </a:p>
      </dgm:t>
    </dgm:pt>
    <dgm:pt modelId="{90FF55CA-C53A-4A98-8970-AAB6452DE720}">
      <dgm:prSet phldrT="[Текст]" custT="1"/>
      <dgm:spPr>
        <a:solidFill>
          <a:srgbClr val="A7C46E"/>
        </a:solidFill>
      </dgm:spPr>
      <dgm:t>
        <a:bodyPr/>
        <a:lstStyle/>
        <a:p>
          <a:pPr algn="l"/>
          <a:r>
            <a:rPr lang="ru-RU" sz="1300" b="0" dirty="0" smtClean="0">
              <a:latin typeface="Arial Black" panose="020B0A04020102020204" pitchFamily="34" charset="0"/>
            </a:rPr>
            <a:t>ФЕДЕРАЛЬНЫЙ ГОСУДАРСТВЕННЫЙ КОНТРОЛЬ (НАДЗОР) ЗА СОБЛЮДЕНИЕМ ОБЯЗАТЕЛЬНЫХ  ТРЕБОВАНИЙ </a:t>
          </a:r>
          <a:br>
            <a:rPr lang="ru-RU" sz="1300" b="0" dirty="0" smtClean="0">
              <a:latin typeface="Arial Black" panose="020B0A04020102020204" pitchFamily="34" charset="0"/>
            </a:rPr>
          </a:br>
          <a:r>
            <a:rPr lang="ru-RU" sz="1300" b="0" dirty="0" smtClean="0">
              <a:latin typeface="Arial Black" panose="020B0A04020102020204" pitchFamily="34" charset="0"/>
            </a:rPr>
            <a:t>К ПРОВЕДЕНИЮ ЭКЗАМЕНА ПО РУССКОМУ ЯЗЫКУ КАК ИНОСТРАННОМУ, ИСТОРИИ РОССИИ И ОСНОВАМ ЗАКОНОДАТЕЛЬСТВА РОССИЙСКОЙ  ФЕДЕРАЦИИ И ВЫДАЧЕ ИНОСТРАННЫМ ГРАЖДАНАМ СЕРТИФИКАТА</a:t>
          </a:r>
          <a:endParaRPr lang="ru-RU" sz="1300" b="0" dirty="0">
            <a:latin typeface="Arial Black" panose="020B0A04020102020204" pitchFamily="34" charset="0"/>
          </a:endParaRPr>
        </a:p>
      </dgm:t>
    </dgm:pt>
    <dgm:pt modelId="{766869E9-4EDF-4FE1-8CB7-ABCD074CBBF4}" type="parTrans" cxnId="{004E0687-1FAA-4E2C-B606-82BABE67883D}">
      <dgm:prSet/>
      <dgm:spPr/>
      <dgm:t>
        <a:bodyPr/>
        <a:lstStyle/>
        <a:p>
          <a:endParaRPr lang="ru-RU"/>
        </a:p>
      </dgm:t>
    </dgm:pt>
    <dgm:pt modelId="{FB24DF92-1F80-49FA-8140-398C6743CD9D}" type="sibTrans" cxnId="{004E0687-1FAA-4E2C-B606-82BABE67883D}">
      <dgm:prSet/>
      <dgm:spPr/>
      <dgm:t>
        <a:bodyPr/>
        <a:lstStyle/>
        <a:p>
          <a:endParaRPr lang="ru-RU"/>
        </a:p>
      </dgm:t>
    </dgm:pt>
    <dgm:pt modelId="{FC392F2B-6050-444E-ABED-78DA833A7A6C}">
      <dgm:prSet phldrT="[Текст]" custT="1"/>
      <dgm:spPr>
        <a:solidFill>
          <a:srgbClr val="A7C46E">
            <a:alpha val="89804"/>
          </a:srgbClr>
        </a:solidFill>
      </dgm:spPr>
      <dgm:t>
        <a:bodyPr/>
        <a:lstStyle/>
        <a:p>
          <a:pPr algn="l"/>
          <a:r>
            <a:rPr lang="ru-RU" sz="1400" dirty="0" smtClean="0">
              <a:solidFill>
                <a:srgbClr val="C00000"/>
              </a:solidFill>
              <a:latin typeface="Arial Black" pitchFamily="34" charset="0"/>
            </a:rPr>
            <a:t>ФЕДЕРАЛЬНЫЙ ГОСУДАРСТВЕННЫЙ КОНТРОЛЬ (НАДЗОР) В СФЕРЕ ОБРАЗОВАНИЯ</a:t>
          </a:r>
          <a:endParaRPr lang="ru-RU" sz="1400" dirty="0">
            <a:solidFill>
              <a:srgbClr val="C00000"/>
            </a:solidFill>
          </a:endParaRPr>
        </a:p>
      </dgm:t>
    </dgm:pt>
    <dgm:pt modelId="{A0D99AC5-00AC-4077-A520-1A7DA1DA2139}" type="sibTrans" cxnId="{D09C05A1-0877-4554-B110-15C01ACC24F7}">
      <dgm:prSet/>
      <dgm:spPr/>
      <dgm:t>
        <a:bodyPr/>
        <a:lstStyle/>
        <a:p>
          <a:endParaRPr lang="ru-RU"/>
        </a:p>
      </dgm:t>
    </dgm:pt>
    <dgm:pt modelId="{F3A801EE-6C06-45C4-9DAC-525FD9473089}" type="parTrans" cxnId="{D09C05A1-0877-4554-B110-15C01ACC24F7}">
      <dgm:prSet/>
      <dgm:spPr/>
      <dgm:t>
        <a:bodyPr/>
        <a:lstStyle/>
        <a:p>
          <a:endParaRPr lang="ru-RU"/>
        </a:p>
      </dgm:t>
    </dgm:pt>
    <dgm:pt modelId="{E6BEB77A-6256-4252-ABF1-DAC1DBBB04BA}">
      <dgm:prSet phldrT="[Текст]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r>
            <a:rPr lang="ru-RU" b="1" dirty="0" smtClean="0">
              <a:latin typeface="Arial Black" pitchFamily="34" charset="0"/>
            </a:rPr>
            <a:t>248-ФЗ</a:t>
          </a:r>
          <a:endParaRPr lang="ru-RU" b="1" dirty="0">
            <a:latin typeface="Arial Black" pitchFamily="34" charset="0"/>
          </a:endParaRPr>
        </a:p>
      </dgm:t>
    </dgm:pt>
    <dgm:pt modelId="{66CFDE2C-92A9-43AD-B1CC-8E5DE0873F2D}" type="sibTrans" cxnId="{108D72D3-0829-4396-BFC0-2710DA1B0024}">
      <dgm:prSet/>
      <dgm:spPr/>
      <dgm:t>
        <a:bodyPr/>
        <a:lstStyle/>
        <a:p>
          <a:endParaRPr lang="ru-RU"/>
        </a:p>
      </dgm:t>
    </dgm:pt>
    <dgm:pt modelId="{31CF6255-7D2E-423B-B897-608344D525D9}" type="parTrans" cxnId="{108D72D3-0829-4396-BFC0-2710DA1B0024}">
      <dgm:prSet/>
      <dgm:spPr/>
      <dgm:t>
        <a:bodyPr/>
        <a:lstStyle/>
        <a:p>
          <a:endParaRPr lang="ru-RU"/>
        </a:p>
      </dgm:t>
    </dgm:pt>
    <dgm:pt modelId="{9A2375D5-EFBD-4839-A064-8DA148F2E070}">
      <dgm:prSet custT="1"/>
      <dgm:spPr/>
      <dgm:t>
        <a:bodyPr/>
        <a:lstStyle/>
        <a:p>
          <a:pPr algn="l"/>
          <a:r>
            <a:rPr lang="ru-RU" sz="1300" dirty="0" smtClean="0">
              <a:latin typeface="Arial Black" pitchFamily="34" charset="0"/>
            </a:rPr>
            <a:t>ГОСУДАРСТВЕННЫЙ НАДЗОР </a:t>
          </a:r>
          <a:br>
            <a:rPr lang="ru-RU" sz="1300" dirty="0" smtClean="0">
              <a:latin typeface="Arial Black" pitchFamily="34" charset="0"/>
            </a:rPr>
          </a:br>
          <a:r>
            <a:rPr lang="ru-RU" sz="1300" dirty="0" smtClean="0">
              <a:latin typeface="Arial Black" pitchFamily="34" charset="0"/>
            </a:rPr>
            <a:t>ЗА СОБЛЮДЕНИЕМ ОРГАНИЗАЦИЯМИ, ОСУЩЕСТВЛЯЮЩИМИ ОБРАЗОВАТЕЛЬНУЮ ДЕЯТЕЛЬНОСТЬ, ТРЕБОВАНИЙ ЗАКОНОДАТЕЛЬСТВА РОССИЙСКОЙ ФЕДЕРАЦИИ В СФЕРЕ ЗАЩИТЫ ДЕТЕЙ ОТ ИНФОРМАЦИИ, ПРИЧИНЯЮЩЕЙ ВРЕД ИХ ЗДОРОВЬЮ </a:t>
          </a:r>
          <a:br>
            <a:rPr lang="ru-RU" sz="1300" dirty="0" smtClean="0">
              <a:latin typeface="Arial Black" pitchFamily="34" charset="0"/>
            </a:rPr>
          </a:br>
          <a:r>
            <a:rPr lang="ru-RU" sz="1300" dirty="0" smtClean="0">
              <a:latin typeface="Arial Black" pitchFamily="34" charset="0"/>
            </a:rPr>
            <a:t>И (ИЛИ) РАЗВИТИЮ, К ИСПОЛЬЗУЕМОЙ </a:t>
          </a:r>
          <a:br>
            <a:rPr lang="ru-RU" sz="1300" dirty="0" smtClean="0">
              <a:latin typeface="Arial Black" pitchFamily="34" charset="0"/>
            </a:rPr>
          </a:br>
          <a:r>
            <a:rPr lang="ru-RU" sz="1300" dirty="0" smtClean="0">
              <a:latin typeface="Arial Black" pitchFamily="34" charset="0"/>
            </a:rPr>
            <a:t>В ОБРАЗОВАТЕЛЬНОМ ПРОЦЕССЕ ИНФОРМАЦИОННОЙ ПРОДУКЦИИ</a:t>
          </a:r>
          <a:endParaRPr lang="ru-RU" sz="1300" dirty="0">
            <a:latin typeface="Arial Black" pitchFamily="34" charset="0"/>
          </a:endParaRPr>
        </a:p>
      </dgm:t>
    </dgm:pt>
    <dgm:pt modelId="{2A049478-0A2C-4A44-9200-AB4F2FCD3A70}" type="sibTrans" cxnId="{9A08DCCE-8AB0-47DF-BC3D-7AAF92A0EB54}">
      <dgm:prSet/>
      <dgm:spPr/>
      <dgm:t>
        <a:bodyPr/>
        <a:lstStyle/>
        <a:p>
          <a:endParaRPr lang="ru-RU"/>
        </a:p>
      </dgm:t>
    </dgm:pt>
    <dgm:pt modelId="{90C13006-54A1-462F-8C2B-4D64D7CF1801}" type="parTrans" cxnId="{9A08DCCE-8AB0-47DF-BC3D-7AAF92A0EB54}">
      <dgm:prSet/>
      <dgm:spPr/>
      <dgm:t>
        <a:bodyPr/>
        <a:lstStyle/>
        <a:p>
          <a:endParaRPr lang="ru-RU"/>
        </a:p>
      </dgm:t>
    </dgm:pt>
    <dgm:pt modelId="{AFECC3A2-40B4-4A91-B9A1-2F729BD06BA0}" type="pres">
      <dgm:prSet presAssocID="{6850CEDA-286A-4A51-B91E-93D960E7FFB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84E69F-3C88-42AD-B909-BABCCF48BDC4}" type="pres">
      <dgm:prSet presAssocID="{7DDA166B-3AC4-4604-AFFD-DE42FBB9B16D}" presName="posSpace" presStyleCnt="0"/>
      <dgm:spPr/>
      <dgm:t>
        <a:bodyPr/>
        <a:lstStyle/>
        <a:p>
          <a:endParaRPr lang="ru-RU"/>
        </a:p>
      </dgm:t>
    </dgm:pt>
    <dgm:pt modelId="{C69B8444-263E-48AA-BECB-24866AD514CA}" type="pres">
      <dgm:prSet presAssocID="{7DDA166B-3AC4-4604-AFFD-DE42FBB9B16D}" presName="vertFlow" presStyleCnt="0"/>
      <dgm:spPr/>
      <dgm:t>
        <a:bodyPr/>
        <a:lstStyle/>
        <a:p>
          <a:endParaRPr lang="ru-RU"/>
        </a:p>
      </dgm:t>
    </dgm:pt>
    <dgm:pt modelId="{A2C5D6AA-DC0B-49A5-A680-70349C23A536}" type="pres">
      <dgm:prSet presAssocID="{7DDA166B-3AC4-4604-AFFD-DE42FBB9B16D}" presName="topSpace" presStyleCnt="0"/>
      <dgm:spPr/>
      <dgm:t>
        <a:bodyPr/>
        <a:lstStyle/>
        <a:p>
          <a:endParaRPr lang="ru-RU"/>
        </a:p>
      </dgm:t>
    </dgm:pt>
    <dgm:pt modelId="{FF410568-F554-456F-ABA3-AD3345023518}" type="pres">
      <dgm:prSet presAssocID="{7DDA166B-3AC4-4604-AFFD-DE42FBB9B16D}" presName="firstComp" presStyleCnt="0"/>
      <dgm:spPr/>
      <dgm:t>
        <a:bodyPr/>
        <a:lstStyle/>
        <a:p>
          <a:endParaRPr lang="ru-RU"/>
        </a:p>
      </dgm:t>
    </dgm:pt>
    <dgm:pt modelId="{D0A05900-0716-42BD-9B9E-0E0E249B5000}" type="pres">
      <dgm:prSet presAssocID="{7DDA166B-3AC4-4604-AFFD-DE42FBB9B16D}" presName="firstChild" presStyleLbl="bgAccFollowNode1" presStyleIdx="0" presStyleCnt="7" custScaleX="148074" custScaleY="74551" custLinFactNeighborX="-12901" custLinFactNeighborY="2883"/>
      <dgm:spPr/>
      <dgm:t>
        <a:bodyPr/>
        <a:lstStyle/>
        <a:p>
          <a:endParaRPr lang="ru-RU"/>
        </a:p>
      </dgm:t>
    </dgm:pt>
    <dgm:pt modelId="{D0BE43DA-2A05-4797-A304-843BC26B587E}" type="pres">
      <dgm:prSet presAssocID="{7DDA166B-3AC4-4604-AFFD-DE42FBB9B16D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940C1-B089-4AA4-B00B-062C41481BFF}" type="pres">
      <dgm:prSet presAssocID="{27167234-DD49-4417-B646-ABCA2257160E}" presName="comp" presStyleCnt="0"/>
      <dgm:spPr/>
      <dgm:t>
        <a:bodyPr/>
        <a:lstStyle/>
        <a:p>
          <a:endParaRPr lang="ru-RU"/>
        </a:p>
      </dgm:t>
    </dgm:pt>
    <dgm:pt modelId="{D14D2825-EC42-47E6-834B-A73A973046DC}" type="pres">
      <dgm:prSet presAssocID="{27167234-DD49-4417-B646-ABCA2257160E}" presName="child" presStyleLbl="bgAccFollowNode1" presStyleIdx="1" presStyleCnt="7" custScaleX="147852" custScaleY="56518" custLinFactNeighborX="-12901" custLinFactNeighborY="2883"/>
      <dgm:spPr/>
      <dgm:t>
        <a:bodyPr/>
        <a:lstStyle/>
        <a:p>
          <a:endParaRPr lang="ru-RU"/>
        </a:p>
      </dgm:t>
    </dgm:pt>
    <dgm:pt modelId="{D1D0B5A6-8CBA-4D06-88F7-D278F91ED372}" type="pres">
      <dgm:prSet presAssocID="{27167234-DD49-4417-B646-ABCA2257160E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DA192-D168-4E39-96D4-8F70B2D6DC26}" type="pres">
      <dgm:prSet presAssocID="{53F701A7-D78C-4D6F-BED4-90670764F014}" presName="comp" presStyleCnt="0"/>
      <dgm:spPr/>
      <dgm:t>
        <a:bodyPr/>
        <a:lstStyle/>
        <a:p>
          <a:endParaRPr lang="ru-RU"/>
        </a:p>
      </dgm:t>
    </dgm:pt>
    <dgm:pt modelId="{8B8D6456-F2B8-47D7-AD8F-FFA02FCDC012}" type="pres">
      <dgm:prSet presAssocID="{53F701A7-D78C-4D6F-BED4-90670764F014}" presName="child" presStyleLbl="bgAccFollowNode1" presStyleIdx="2" presStyleCnt="7" custScaleX="147852" custScaleY="55573" custLinFactNeighborX="-12901" custLinFactNeighborY="2883"/>
      <dgm:spPr/>
      <dgm:t>
        <a:bodyPr/>
        <a:lstStyle/>
        <a:p>
          <a:endParaRPr lang="ru-RU"/>
        </a:p>
      </dgm:t>
    </dgm:pt>
    <dgm:pt modelId="{CEEC09A1-EDDC-4038-806F-9DBEF6713448}" type="pres">
      <dgm:prSet presAssocID="{53F701A7-D78C-4D6F-BED4-90670764F014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8327C-8644-44D3-9024-B36EF0A1D76A}" type="pres">
      <dgm:prSet presAssocID="{9A2375D5-EFBD-4839-A064-8DA148F2E070}" presName="comp" presStyleCnt="0"/>
      <dgm:spPr/>
      <dgm:t>
        <a:bodyPr/>
        <a:lstStyle/>
        <a:p>
          <a:endParaRPr lang="ru-RU"/>
        </a:p>
      </dgm:t>
    </dgm:pt>
    <dgm:pt modelId="{611927A5-3079-4A78-BEF7-2700E1A5B3AF}" type="pres">
      <dgm:prSet presAssocID="{9A2375D5-EFBD-4839-A064-8DA148F2E070}" presName="child" presStyleLbl="bgAccFollowNode1" presStyleIdx="3" presStyleCnt="7" custScaleX="147852" custScaleY="164014" custLinFactNeighborX="-12901" custLinFactNeighborY="212"/>
      <dgm:spPr/>
      <dgm:t>
        <a:bodyPr/>
        <a:lstStyle/>
        <a:p>
          <a:endParaRPr lang="ru-RU"/>
        </a:p>
      </dgm:t>
    </dgm:pt>
    <dgm:pt modelId="{C956208B-239E-4ACB-9AC2-113FF1494C59}" type="pres">
      <dgm:prSet presAssocID="{9A2375D5-EFBD-4839-A064-8DA148F2E070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7B527-0643-4CE5-9AAC-E1E4DEB309C3}" type="pres">
      <dgm:prSet presAssocID="{7DDA166B-3AC4-4604-AFFD-DE42FBB9B16D}" presName="negSpace" presStyleCnt="0"/>
      <dgm:spPr/>
      <dgm:t>
        <a:bodyPr/>
        <a:lstStyle/>
        <a:p>
          <a:endParaRPr lang="ru-RU"/>
        </a:p>
      </dgm:t>
    </dgm:pt>
    <dgm:pt modelId="{0A9F2239-8277-4750-8CA0-1D3199D86615}" type="pres">
      <dgm:prSet presAssocID="{7DDA166B-3AC4-4604-AFFD-DE42FBB9B16D}" presName="circle" presStyleLbl="node1" presStyleIdx="0" presStyleCnt="2" custScaleX="99777" custScaleY="50487" custLinFactNeighborX="-95755" custLinFactNeighborY="10633"/>
      <dgm:spPr/>
      <dgm:t>
        <a:bodyPr/>
        <a:lstStyle/>
        <a:p>
          <a:endParaRPr lang="ru-RU"/>
        </a:p>
      </dgm:t>
    </dgm:pt>
    <dgm:pt modelId="{2FBC6BE6-0016-49E5-AAE9-79A6210A3F1E}" type="pres">
      <dgm:prSet presAssocID="{45A26B59-9A28-4885-8E4D-5A693D365BCF}" presName="transSpace" presStyleCnt="0"/>
      <dgm:spPr/>
      <dgm:t>
        <a:bodyPr/>
        <a:lstStyle/>
        <a:p>
          <a:endParaRPr lang="ru-RU"/>
        </a:p>
      </dgm:t>
    </dgm:pt>
    <dgm:pt modelId="{D7024F00-1251-48DE-9106-A486F57DFF23}" type="pres">
      <dgm:prSet presAssocID="{E6BEB77A-6256-4252-ABF1-DAC1DBBB04BA}" presName="posSpace" presStyleCnt="0"/>
      <dgm:spPr/>
      <dgm:t>
        <a:bodyPr/>
        <a:lstStyle/>
        <a:p>
          <a:endParaRPr lang="ru-RU"/>
        </a:p>
      </dgm:t>
    </dgm:pt>
    <dgm:pt modelId="{15E812B2-F9B1-45FC-BD97-71DE729D3040}" type="pres">
      <dgm:prSet presAssocID="{E6BEB77A-6256-4252-ABF1-DAC1DBBB04BA}" presName="vertFlow" presStyleCnt="0"/>
      <dgm:spPr/>
      <dgm:t>
        <a:bodyPr/>
        <a:lstStyle/>
        <a:p>
          <a:endParaRPr lang="ru-RU"/>
        </a:p>
      </dgm:t>
    </dgm:pt>
    <dgm:pt modelId="{37B8282F-0054-448E-8607-3791ECB0969E}" type="pres">
      <dgm:prSet presAssocID="{E6BEB77A-6256-4252-ABF1-DAC1DBBB04BA}" presName="topSpace" presStyleCnt="0"/>
      <dgm:spPr/>
      <dgm:t>
        <a:bodyPr/>
        <a:lstStyle/>
        <a:p>
          <a:endParaRPr lang="ru-RU"/>
        </a:p>
      </dgm:t>
    </dgm:pt>
    <dgm:pt modelId="{0D9AC3D6-5942-4FE4-B78F-C83E44559BB0}" type="pres">
      <dgm:prSet presAssocID="{E6BEB77A-6256-4252-ABF1-DAC1DBBB04BA}" presName="firstComp" presStyleCnt="0"/>
      <dgm:spPr/>
      <dgm:t>
        <a:bodyPr/>
        <a:lstStyle/>
        <a:p>
          <a:endParaRPr lang="ru-RU"/>
        </a:p>
      </dgm:t>
    </dgm:pt>
    <dgm:pt modelId="{7D597F6E-28D4-4B28-8E20-5320AA65B530}" type="pres">
      <dgm:prSet presAssocID="{E6BEB77A-6256-4252-ABF1-DAC1DBBB04BA}" presName="firstChild" presStyleLbl="bgAccFollowNode1" presStyleIdx="4" presStyleCnt="7" custScaleX="158283" custScaleY="79407" custLinFactNeighborX="-39896" custLinFactNeighborY="2691"/>
      <dgm:spPr/>
      <dgm:t>
        <a:bodyPr/>
        <a:lstStyle/>
        <a:p>
          <a:endParaRPr lang="ru-RU"/>
        </a:p>
      </dgm:t>
    </dgm:pt>
    <dgm:pt modelId="{56EAAAD8-1053-4FE5-A964-664048363139}" type="pres">
      <dgm:prSet presAssocID="{E6BEB77A-6256-4252-ABF1-DAC1DBBB04BA}" presName="first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C4319-E04C-43DB-9DBB-E605B2E8CB52}" type="pres">
      <dgm:prSet presAssocID="{0847A5B6-96DD-4AEA-AB7D-C9F790AD18DF}" presName="comp" presStyleCnt="0"/>
      <dgm:spPr/>
      <dgm:t>
        <a:bodyPr/>
        <a:lstStyle/>
        <a:p>
          <a:endParaRPr lang="ru-RU"/>
        </a:p>
      </dgm:t>
    </dgm:pt>
    <dgm:pt modelId="{A67AD928-B90A-41D9-B0D5-4A56DA312690}" type="pres">
      <dgm:prSet presAssocID="{0847A5B6-96DD-4AEA-AB7D-C9F790AD18DF}" presName="child" presStyleLbl="bgAccFollowNode1" presStyleIdx="5" presStyleCnt="7" custScaleX="157933" custScaleY="117893" custLinFactNeighborX="-39721" custLinFactNeighborY="2257"/>
      <dgm:spPr/>
      <dgm:t>
        <a:bodyPr/>
        <a:lstStyle/>
        <a:p>
          <a:endParaRPr lang="ru-RU"/>
        </a:p>
      </dgm:t>
    </dgm:pt>
    <dgm:pt modelId="{C2F1D4C1-3F10-4953-8592-3A8AE48882A8}" type="pres">
      <dgm:prSet presAssocID="{0847A5B6-96DD-4AEA-AB7D-C9F790AD18DF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B3F48-71AE-402C-987B-68868357BBF5}" type="pres">
      <dgm:prSet presAssocID="{90FF55CA-C53A-4A98-8970-AAB6452DE720}" presName="comp" presStyleCnt="0"/>
      <dgm:spPr/>
    </dgm:pt>
    <dgm:pt modelId="{F17D69D1-E6F5-4BD1-93C8-ED1ED323AAA6}" type="pres">
      <dgm:prSet presAssocID="{90FF55CA-C53A-4A98-8970-AAB6452DE720}" presName="child" presStyleLbl="bgAccFollowNode1" presStyleIdx="6" presStyleCnt="7" custScaleX="157397" custScaleY="155461" custLinFactNeighborX="-39735" custLinFactNeighborY="-3964"/>
      <dgm:spPr/>
      <dgm:t>
        <a:bodyPr/>
        <a:lstStyle/>
        <a:p>
          <a:endParaRPr lang="ru-RU"/>
        </a:p>
      </dgm:t>
    </dgm:pt>
    <dgm:pt modelId="{78270224-FF60-43EF-BE65-9E92E9A80F59}" type="pres">
      <dgm:prSet presAssocID="{90FF55CA-C53A-4A98-8970-AAB6452DE720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7312E-140F-4584-964B-82155D34F846}" type="pres">
      <dgm:prSet presAssocID="{E6BEB77A-6256-4252-ABF1-DAC1DBBB04BA}" presName="negSpace" presStyleCnt="0"/>
      <dgm:spPr/>
      <dgm:t>
        <a:bodyPr/>
        <a:lstStyle/>
        <a:p>
          <a:endParaRPr lang="ru-RU"/>
        </a:p>
      </dgm:t>
    </dgm:pt>
    <dgm:pt modelId="{A598257F-0BED-465E-953B-46923CC5C472}" type="pres">
      <dgm:prSet presAssocID="{E6BEB77A-6256-4252-ABF1-DAC1DBBB04BA}" presName="circle" presStyleLbl="node1" presStyleIdx="1" presStyleCnt="2" custScaleX="100404" custScaleY="50718" custLinFactX="-7839" custLinFactNeighborX="-100000" custLinFactNeighborY="10290"/>
      <dgm:spPr/>
      <dgm:t>
        <a:bodyPr/>
        <a:lstStyle/>
        <a:p>
          <a:endParaRPr lang="ru-RU"/>
        </a:p>
      </dgm:t>
    </dgm:pt>
  </dgm:ptLst>
  <dgm:cxnLst>
    <dgm:cxn modelId="{5F3A87E2-E716-4D69-ADD9-92449C80B64E}" type="presOf" srcId="{27167234-DD49-4417-B646-ABCA2257160E}" destId="{D14D2825-EC42-47E6-834B-A73A973046DC}" srcOrd="0" destOrd="0" presId="urn:microsoft.com/office/officeart/2005/8/layout/hList9"/>
    <dgm:cxn modelId="{108D72D3-0829-4396-BFC0-2710DA1B0024}" srcId="{6850CEDA-286A-4A51-B91E-93D960E7FFBE}" destId="{E6BEB77A-6256-4252-ABF1-DAC1DBBB04BA}" srcOrd="1" destOrd="0" parTransId="{31CF6255-7D2E-423B-B897-608344D525D9}" sibTransId="{66CFDE2C-92A9-43AD-B1CC-8E5DE0873F2D}"/>
    <dgm:cxn modelId="{883ECF8C-310E-42B7-9C74-09503E795065}" type="presOf" srcId="{E6BEB77A-6256-4252-ABF1-DAC1DBBB04BA}" destId="{A598257F-0BED-465E-953B-46923CC5C472}" srcOrd="0" destOrd="0" presId="urn:microsoft.com/office/officeart/2005/8/layout/hList9"/>
    <dgm:cxn modelId="{D5E3A02B-12E1-4BD7-BF5E-61319612749F}" type="presOf" srcId="{6F25DB3E-845A-42D1-808C-C0DDC3799D2E}" destId="{D0A05900-0716-42BD-9B9E-0E0E249B5000}" srcOrd="0" destOrd="0" presId="urn:microsoft.com/office/officeart/2005/8/layout/hList9"/>
    <dgm:cxn modelId="{EE13D6A1-59D1-406C-9BC9-C648E3D61DC8}" type="presOf" srcId="{7DDA166B-3AC4-4604-AFFD-DE42FBB9B16D}" destId="{0A9F2239-8277-4750-8CA0-1D3199D86615}" srcOrd="0" destOrd="0" presId="urn:microsoft.com/office/officeart/2005/8/layout/hList9"/>
    <dgm:cxn modelId="{FFB1DE3D-8368-4DFD-B2CD-005BF19BEDCA}" srcId="{7DDA166B-3AC4-4604-AFFD-DE42FBB9B16D}" destId="{6F25DB3E-845A-42D1-808C-C0DDC3799D2E}" srcOrd="0" destOrd="0" parTransId="{999B54D9-5C7E-4FA9-AF3A-E9C9E29C38E0}" sibTransId="{ACDC703A-C1B7-404C-AC84-8C32FEF3F5F2}"/>
    <dgm:cxn modelId="{5BC7F8E1-AF36-4AB1-8362-5B463FA8FB97}" srcId="{7DDA166B-3AC4-4604-AFFD-DE42FBB9B16D}" destId="{53F701A7-D78C-4D6F-BED4-90670764F014}" srcOrd="2" destOrd="0" parTransId="{17DE7A7B-C3E0-42E5-9D36-CAA886FE476C}" sibTransId="{29A55215-94E6-40CC-927A-88973B6D6C86}"/>
    <dgm:cxn modelId="{9A08DCCE-8AB0-47DF-BC3D-7AAF92A0EB54}" srcId="{7DDA166B-3AC4-4604-AFFD-DE42FBB9B16D}" destId="{9A2375D5-EFBD-4839-A064-8DA148F2E070}" srcOrd="3" destOrd="0" parTransId="{90C13006-54A1-462F-8C2B-4D64D7CF1801}" sibTransId="{2A049478-0A2C-4A44-9200-AB4F2FCD3A70}"/>
    <dgm:cxn modelId="{18B888FE-B8A8-4D1F-A036-D48B00DA886A}" type="presOf" srcId="{FC392F2B-6050-444E-ABED-78DA833A7A6C}" destId="{56EAAAD8-1053-4FE5-A964-664048363139}" srcOrd="1" destOrd="0" presId="urn:microsoft.com/office/officeart/2005/8/layout/hList9"/>
    <dgm:cxn modelId="{7104C032-C5DC-470F-8CBE-00DE61096448}" type="presOf" srcId="{0847A5B6-96DD-4AEA-AB7D-C9F790AD18DF}" destId="{C2F1D4C1-3F10-4953-8592-3A8AE48882A8}" srcOrd="1" destOrd="0" presId="urn:microsoft.com/office/officeart/2005/8/layout/hList9"/>
    <dgm:cxn modelId="{4D02A835-58E9-44A1-AE4A-45CB76DEE9E2}" srcId="{7DDA166B-3AC4-4604-AFFD-DE42FBB9B16D}" destId="{27167234-DD49-4417-B646-ABCA2257160E}" srcOrd="1" destOrd="0" parTransId="{896D127A-273E-4702-AAF5-5CD852F13E14}" sibTransId="{98BECD40-ECBE-482B-B956-9F48A7E585F4}"/>
    <dgm:cxn modelId="{8F0D70EC-1377-47B6-8586-2CA85F6360FB}" type="presOf" srcId="{53F701A7-D78C-4D6F-BED4-90670764F014}" destId="{CEEC09A1-EDDC-4038-806F-9DBEF6713448}" srcOrd="1" destOrd="0" presId="urn:microsoft.com/office/officeart/2005/8/layout/hList9"/>
    <dgm:cxn modelId="{D24A400A-EF9E-4E35-A93E-12864DCB06FB}" type="presOf" srcId="{53F701A7-D78C-4D6F-BED4-90670764F014}" destId="{8B8D6456-F2B8-47D7-AD8F-FFA02FCDC012}" srcOrd="0" destOrd="0" presId="urn:microsoft.com/office/officeart/2005/8/layout/hList9"/>
    <dgm:cxn modelId="{8139921B-34BF-452B-8A14-9DC0644A7BC9}" type="presOf" srcId="{90FF55CA-C53A-4A98-8970-AAB6452DE720}" destId="{F17D69D1-E6F5-4BD1-93C8-ED1ED323AAA6}" srcOrd="0" destOrd="0" presId="urn:microsoft.com/office/officeart/2005/8/layout/hList9"/>
    <dgm:cxn modelId="{379CE79D-F2A3-4649-BDF8-3B4F04783225}" type="presOf" srcId="{6850CEDA-286A-4A51-B91E-93D960E7FFBE}" destId="{AFECC3A2-40B4-4A91-B9A1-2F729BD06BA0}" srcOrd="0" destOrd="0" presId="urn:microsoft.com/office/officeart/2005/8/layout/hList9"/>
    <dgm:cxn modelId="{98CDF0B7-AE71-4CCF-AE1D-8B44DE234D7B}" type="presOf" srcId="{27167234-DD49-4417-B646-ABCA2257160E}" destId="{D1D0B5A6-8CBA-4D06-88F7-D278F91ED372}" srcOrd="1" destOrd="0" presId="urn:microsoft.com/office/officeart/2005/8/layout/hList9"/>
    <dgm:cxn modelId="{D09C05A1-0877-4554-B110-15C01ACC24F7}" srcId="{E6BEB77A-6256-4252-ABF1-DAC1DBBB04BA}" destId="{FC392F2B-6050-444E-ABED-78DA833A7A6C}" srcOrd="0" destOrd="0" parTransId="{F3A801EE-6C06-45C4-9DAC-525FD9473089}" sibTransId="{A0D99AC5-00AC-4077-A520-1A7DA1DA2139}"/>
    <dgm:cxn modelId="{004E0687-1FAA-4E2C-B606-82BABE67883D}" srcId="{E6BEB77A-6256-4252-ABF1-DAC1DBBB04BA}" destId="{90FF55CA-C53A-4A98-8970-AAB6452DE720}" srcOrd="2" destOrd="0" parTransId="{766869E9-4EDF-4FE1-8CB7-ABCD074CBBF4}" sibTransId="{FB24DF92-1F80-49FA-8140-398C6743CD9D}"/>
    <dgm:cxn modelId="{D69A0ED9-6776-4011-B32A-FB59970E9BA8}" type="presOf" srcId="{9A2375D5-EFBD-4839-A064-8DA148F2E070}" destId="{611927A5-3079-4A78-BEF7-2700E1A5B3AF}" srcOrd="0" destOrd="0" presId="urn:microsoft.com/office/officeart/2005/8/layout/hList9"/>
    <dgm:cxn modelId="{F55DC7A5-6A4E-4936-97BB-C0B9831BDC0E}" srcId="{E6BEB77A-6256-4252-ABF1-DAC1DBBB04BA}" destId="{0847A5B6-96DD-4AEA-AB7D-C9F790AD18DF}" srcOrd="1" destOrd="0" parTransId="{FA07007F-9708-423F-AB0A-0AB979D5EEE8}" sibTransId="{40A4E95A-83B9-4309-B2A9-8696F6855706}"/>
    <dgm:cxn modelId="{D7025D85-F4CF-4CA3-8C65-9C174908A938}" srcId="{6850CEDA-286A-4A51-B91E-93D960E7FFBE}" destId="{7DDA166B-3AC4-4604-AFFD-DE42FBB9B16D}" srcOrd="0" destOrd="0" parTransId="{5BFBF113-4677-472D-8C60-EA7DC1B0D2CE}" sibTransId="{45A26B59-9A28-4885-8E4D-5A693D365BCF}"/>
    <dgm:cxn modelId="{CD7CB9E2-6DEF-4D70-90BE-19E1D7B4E3CB}" type="presOf" srcId="{9A2375D5-EFBD-4839-A064-8DA148F2E070}" destId="{C956208B-239E-4ACB-9AC2-113FF1494C59}" srcOrd="1" destOrd="0" presId="urn:microsoft.com/office/officeart/2005/8/layout/hList9"/>
    <dgm:cxn modelId="{6B5B50E6-D138-487C-B916-A7FF411FB81F}" type="presOf" srcId="{6F25DB3E-845A-42D1-808C-C0DDC3799D2E}" destId="{D0BE43DA-2A05-4797-A304-843BC26B587E}" srcOrd="1" destOrd="0" presId="urn:microsoft.com/office/officeart/2005/8/layout/hList9"/>
    <dgm:cxn modelId="{0B067D00-5006-48FA-82F3-3B7D0308D38E}" type="presOf" srcId="{0847A5B6-96DD-4AEA-AB7D-C9F790AD18DF}" destId="{A67AD928-B90A-41D9-B0D5-4A56DA312690}" srcOrd="0" destOrd="0" presId="urn:microsoft.com/office/officeart/2005/8/layout/hList9"/>
    <dgm:cxn modelId="{409690DE-A395-4247-9D65-E51A2E955927}" type="presOf" srcId="{FC392F2B-6050-444E-ABED-78DA833A7A6C}" destId="{7D597F6E-28D4-4B28-8E20-5320AA65B530}" srcOrd="0" destOrd="0" presId="urn:microsoft.com/office/officeart/2005/8/layout/hList9"/>
    <dgm:cxn modelId="{D5958F06-4043-4741-A2A8-4700584DB803}" type="presOf" srcId="{90FF55CA-C53A-4A98-8970-AAB6452DE720}" destId="{78270224-FF60-43EF-BE65-9E92E9A80F59}" srcOrd="1" destOrd="0" presId="urn:microsoft.com/office/officeart/2005/8/layout/hList9"/>
    <dgm:cxn modelId="{E24A8E4B-B59D-4742-BAC2-1E7EE31CDE1D}" type="presParOf" srcId="{AFECC3A2-40B4-4A91-B9A1-2F729BD06BA0}" destId="{3184E69F-3C88-42AD-B909-BABCCF48BDC4}" srcOrd="0" destOrd="0" presId="urn:microsoft.com/office/officeart/2005/8/layout/hList9"/>
    <dgm:cxn modelId="{2DB235F6-574B-4230-8015-48E358466FD7}" type="presParOf" srcId="{AFECC3A2-40B4-4A91-B9A1-2F729BD06BA0}" destId="{C69B8444-263E-48AA-BECB-24866AD514CA}" srcOrd="1" destOrd="0" presId="urn:microsoft.com/office/officeart/2005/8/layout/hList9"/>
    <dgm:cxn modelId="{F3027274-6427-4416-815A-8835DDD69D38}" type="presParOf" srcId="{C69B8444-263E-48AA-BECB-24866AD514CA}" destId="{A2C5D6AA-DC0B-49A5-A680-70349C23A536}" srcOrd="0" destOrd="0" presId="urn:microsoft.com/office/officeart/2005/8/layout/hList9"/>
    <dgm:cxn modelId="{DE31D6EB-A87A-4E2B-9F5C-4C295936D2CF}" type="presParOf" srcId="{C69B8444-263E-48AA-BECB-24866AD514CA}" destId="{FF410568-F554-456F-ABA3-AD3345023518}" srcOrd="1" destOrd="0" presId="urn:microsoft.com/office/officeart/2005/8/layout/hList9"/>
    <dgm:cxn modelId="{4220D622-BCEF-4501-AE36-ABC46C07C9E2}" type="presParOf" srcId="{FF410568-F554-456F-ABA3-AD3345023518}" destId="{D0A05900-0716-42BD-9B9E-0E0E249B5000}" srcOrd="0" destOrd="0" presId="urn:microsoft.com/office/officeart/2005/8/layout/hList9"/>
    <dgm:cxn modelId="{C40ECE93-D047-4255-BFEE-408693373783}" type="presParOf" srcId="{FF410568-F554-456F-ABA3-AD3345023518}" destId="{D0BE43DA-2A05-4797-A304-843BC26B587E}" srcOrd="1" destOrd="0" presId="urn:microsoft.com/office/officeart/2005/8/layout/hList9"/>
    <dgm:cxn modelId="{0D46BBC2-0D6F-44F3-AE58-5A1A1C5F19B9}" type="presParOf" srcId="{C69B8444-263E-48AA-BECB-24866AD514CA}" destId="{E3F940C1-B089-4AA4-B00B-062C41481BFF}" srcOrd="2" destOrd="0" presId="urn:microsoft.com/office/officeart/2005/8/layout/hList9"/>
    <dgm:cxn modelId="{2728E161-71B7-4AF6-84B9-15EA6B9DD1BF}" type="presParOf" srcId="{E3F940C1-B089-4AA4-B00B-062C41481BFF}" destId="{D14D2825-EC42-47E6-834B-A73A973046DC}" srcOrd="0" destOrd="0" presId="urn:microsoft.com/office/officeart/2005/8/layout/hList9"/>
    <dgm:cxn modelId="{2C5B9042-412C-4880-902E-748ACC07DCB9}" type="presParOf" srcId="{E3F940C1-B089-4AA4-B00B-062C41481BFF}" destId="{D1D0B5A6-8CBA-4D06-88F7-D278F91ED372}" srcOrd="1" destOrd="0" presId="urn:microsoft.com/office/officeart/2005/8/layout/hList9"/>
    <dgm:cxn modelId="{A0707B3A-0CDE-4214-90B0-23ECC0119371}" type="presParOf" srcId="{C69B8444-263E-48AA-BECB-24866AD514CA}" destId="{58EDA192-D168-4E39-96D4-8F70B2D6DC26}" srcOrd="3" destOrd="0" presId="urn:microsoft.com/office/officeart/2005/8/layout/hList9"/>
    <dgm:cxn modelId="{A1C395AC-3712-40C1-92AE-AD54FFD12322}" type="presParOf" srcId="{58EDA192-D168-4E39-96D4-8F70B2D6DC26}" destId="{8B8D6456-F2B8-47D7-AD8F-FFA02FCDC012}" srcOrd="0" destOrd="0" presId="urn:microsoft.com/office/officeart/2005/8/layout/hList9"/>
    <dgm:cxn modelId="{4CC26B16-45CE-44EF-BE98-0C31212A5AE3}" type="presParOf" srcId="{58EDA192-D168-4E39-96D4-8F70B2D6DC26}" destId="{CEEC09A1-EDDC-4038-806F-9DBEF6713448}" srcOrd="1" destOrd="0" presId="urn:microsoft.com/office/officeart/2005/8/layout/hList9"/>
    <dgm:cxn modelId="{40533371-477A-48B9-9ABF-097ECBDE4C5E}" type="presParOf" srcId="{C69B8444-263E-48AA-BECB-24866AD514CA}" destId="{8E98327C-8644-44D3-9024-B36EF0A1D76A}" srcOrd="4" destOrd="0" presId="urn:microsoft.com/office/officeart/2005/8/layout/hList9"/>
    <dgm:cxn modelId="{BC305C0F-F58F-4279-8A8F-C77C24CFD6AE}" type="presParOf" srcId="{8E98327C-8644-44D3-9024-B36EF0A1D76A}" destId="{611927A5-3079-4A78-BEF7-2700E1A5B3AF}" srcOrd="0" destOrd="0" presId="urn:microsoft.com/office/officeart/2005/8/layout/hList9"/>
    <dgm:cxn modelId="{0C95036F-4DE1-48C8-975A-DD8BEC154FE1}" type="presParOf" srcId="{8E98327C-8644-44D3-9024-B36EF0A1D76A}" destId="{C956208B-239E-4ACB-9AC2-113FF1494C59}" srcOrd="1" destOrd="0" presId="urn:microsoft.com/office/officeart/2005/8/layout/hList9"/>
    <dgm:cxn modelId="{7F85DDFA-F22D-47BC-A7D2-A9EF286AAEEE}" type="presParOf" srcId="{AFECC3A2-40B4-4A91-B9A1-2F729BD06BA0}" destId="{BF47B527-0643-4CE5-9AAC-E1E4DEB309C3}" srcOrd="2" destOrd="0" presId="urn:microsoft.com/office/officeart/2005/8/layout/hList9"/>
    <dgm:cxn modelId="{21C182AD-8669-4B9F-8598-0868E1A51BD4}" type="presParOf" srcId="{AFECC3A2-40B4-4A91-B9A1-2F729BD06BA0}" destId="{0A9F2239-8277-4750-8CA0-1D3199D86615}" srcOrd="3" destOrd="0" presId="urn:microsoft.com/office/officeart/2005/8/layout/hList9"/>
    <dgm:cxn modelId="{9DA7430D-58F9-46DE-8464-311A9EED8BB4}" type="presParOf" srcId="{AFECC3A2-40B4-4A91-B9A1-2F729BD06BA0}" destId="{2FBC6BE6-0016-49E5-AAE9-79A6210A3F1E}" srcOrd="4" destOrd="0" presId="urn:microsoft.com/office/officeart/2005/8/layout/hList9"/>
    <dgm:cxn modelId="{5EF489CF-003A-4593-A3FE-4E735BC9529D}" type="presParOf" srcId="{AFECC3A2-40B4-4A91-B9A1-2F729BD06BA0}" destId="{D7024F00-1251-48DE-9106-A486F57DFF23}" srcOrd="5" destOrd="0" presId="urn:microsoft.com/office/officeart/2005/8/layout/hList9"/>
    <dgm:cxn modelId="{94D6A60A-A73E-4FA8-9342-9A2FF1FC3631}" type="presParOf" srcId="{AFECC3A2-40B4-4A91-B9A1-2F729BD06BA0}" destId="{15E812B2-F9B1-45FC-BD97-71DE729D3040}" srcOrd="6" destOrd="0" presId="urn:microsoft.com/office/officeart/2005/8/layout/hList9"/>
    <dgm:cxn modelId="{4F54634D-8A80-4B9C-87FF-7EC390E464DC}" type="presParOf" srcId="{15E812B2-F9B1-45FC-BD97-71DE729D3040}" destId="{37B8282F-0054-448E-8607-3791ECB0969E}" srcOrd="0" destOrd="0" presId="urn:microsoft.com/office/officeart/2005/8/layout/hList9"/>
    <dgm:cxn modelId="{F0E46613-D2AA-4977-83E4-DC91B6959A41}" type="presParOf" srcId="{15E812B2-F9B1-45FC-BD97-71DE729D3040}" destId="{0D9AC3D6-5942-4FE4-B78F-C83E44559BB0}" srcOrd="1" destOrd="0" presId="urn:microsoft.com/office/officeart/2005/8/layout/hList9"/>
    <dgm:cxn modelId="{7DF59EEC-A92E-4154-8545-D7761CC11A1C}" type="presParOf" srcId="{0D9AC3D6-5942-4FE4-B78F-C83E44559BB0}" destId="{7D597F6E-28D4-4B28-8E20-5320AA65B530}" srcOrd="0" destOrd="0" presId="urn:microsoft.com/office/officeart/2005/8/layout/hList9"/>
    <dgm:cxn modelId="{119299E6-2445-4231-BF61-6AC37C81B53D}" type="presParOf" srcId="{0D9AC3D6-5942-4FE4-B78F-C83E44559BB0}" destId="{56EAAAD8-1053-4FE5-A964-664048363139}" srcOrd="1" destOrd="0" presId="urn:microsoft.com/office/officeart/2005/8/layout/hList9"/>
    <dgm:cxn modelId="{F57FFE3C-8FF4-4346-8C87-6BF0F7E29D0A}" type="presParOf" srcId="{15E812B2-F9B1-45FC-BD97-71DE729D3040}" destId="{3AAC4319-E04C-43DB-9DBB-E605B2E8CB52}" srcOrd="2" destOrd="0" presId="urn:microsoft.com/office/officeart/2005/8/layout/hList9"/>
    <dgm:cxn modelId="{10A51583-925E-43A8-B520-A2FBBAEE62CC}" type="presParOf" srcId="{3AAC4319-E04C-43DB-9DBB-E605B2E8CB52}" destId="{A67AD928-B90A-41D9-B0D5-4A56DA312690}" srcOrd="0" destOrd="0" presId="urn:microsoft.com/office/officeart/2005/8/layout/hList9"/>
    <dgm:cxn modelId="{0E01AE4F-FE6A-4831-9C08-5C7A1EFE5C12}" type="presParOf" srcId="{3AAC4319-E04C-43DB-9DBB-E605B2E8CB52}" destId="{C2F1D4C1-3F10-4953-8592-3A8AE48882A8}" srcOrd="1" destOrd="0" presId="urn:microsoft.com/office/officeart/2005/8/layout/hList9"/>
    <dgm:cxn modelId="{21D7B402-8679-4731-85FC-84C0D9182A72}" type="presParOf" srcId="{15E812B2-F9B1-45FC-BD97-71DE729D3040}" destId="{686B3F48-71AE-402C-987B-68868357BBF5}" srcOrd="3" destOrd="0" presId="urn:microsoft.com/office/officeart/2005/8/layout/hList9"/>
    <dgm:cxn modelId="{D89202A1-71F6-4943-A1AC-6A76780B28CF}" type="presParOf" srcId="{686B3F48-71AE-402C-987B-68868357BBF5}" destId="{F17D69D1-E6F5-4BD1-93C8-ED1ED323AAA6}" srcOrd="0" destOrd="0" presId="urn:microsoft.com/office/officeart/2005/8/layout/hList9"/>
    <dgm:cxn modelId="{9BC763A8-5AC6-4596-892E-58376FA8C5EB}" type="presParOf" srcId="{686B3F48-71AE-402C-987B-68868357BBF5}" destId="{78270224-FF60-43EF-BE65-9E92E9A80F59}" srcOrd="1" destOrd="0" presId="urn:microsoft.com/office/officeart/2005/8/layout/hList9"/>
    <dgm:cxn modelId="{E47F60CD-7D33-43BA-A976-5624458E3B6B}" type="presParOf" srcId="{AFECC3A2-40B4-4A91-B9A1-2F729BD06BA0}" destId="{23C7312E-140F-4584-964B-82155D34F846}" srcOrd="7" destOrd="0" presId="urn:microsoft.com/office/officeart/2005/8/layout/hList9"/>
    <dgm:cxn modelId="{8054A340-A2FF-4930-AB9D-DAAE83E92552}" type="presParOf" srcId="{AFECC3A2-40B4-4A91-B9A1-2F729BD06BA0}" destId="{A598257F-0BED-465E-953B-46923CC5C47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6CAFFD-73B7-4878-8882-C5A1F03DFD3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F547E-3B09-4DF7-A67F-4A5CC55E88A2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Часть 2 статьи 20 </a:t>
          </a:r>
        </a:p>
        <a:p>
          <a:pPr algn="ctr" rtl="0"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436-ФЗ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DE910F34-66F0-46B0-B74E-15164024E06F}" type="parTrans" cxnId="{4078667E-91CC-4F00-B2A4-BBFD80CD0A75}">
      <dgm:prSet/>
      <dgm:spPr/>
      <dgm:t>
        <a:bodyPr/>
        <a:lstStyle/>
        <a:p>
          <a:endParaRPr lang="ru-RU"/>
        </a:p>
      </dgm:t>
    </dgm:pt>
    <dgm:pt modelId="{F1267576-A752-4612-BE5D-667FF4773B84}" type="sibTrans" cxnId="{4078667E-91CC-4F00-B2A4-BBFD80CD0A75}">
      <dgm:prSet/>
      <dgm:spPr/>
      <dgm:t>
        <a:bodyPr/>
        <a:lstStyle/>
        <a:p>
          <a:endParaRPr lang="ru-RU"/>
        </a:p>
      </dgm:t>
    </dgm:pt>
    <dgm:pt modelId="{C15D5AAC-45FD-4320-92C7-36C2B297B57B}">
      <dgm:prSet custT="1"/>
      <dgm:spPr/>
      <dgm:t>
        <a:bodyPr/>
        <a:lstStyle/>
        <a:p>
          <a:pPr algn="ctr" rtl="0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Пункт 2 Положения о виде контроля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B1616DD-D5DC-4C96-8F4F-A43D508F89CB}" type="parTrans" cxnId="{AB1C11DA-C148-4C1D-92A4-BD344327CE7B}">
      <dgm:prSet/>
      <dgm:spPr/>
      <dgm:t>
        <a:bodyPr/>
        <a:lstStyle/>
        <a:p>
          <a:endParaRPr lang="ru-RU"/>
        </a:p>
      </dgm:t>
    </dgm:pt>
    <dgm:pt modelId="{6DA74A38-2707-40CD-B00C-69EE29A2E747}" type="sibTrans" cxnId="{AB1C11DA-C148-4C1D-92A4-BD344327CE7B}">
      <dgm:prSet/>
      <dgm:spPr/>
      <dgm:t>
        <a:bodyPr/>
        <a:lstStyle/>
        <a:p>
          <a:endParaRPr lang="ru-RU"/>
        </a:p>
      </dgm:t>
    </dgm:pt>
    <dgm:pt modelId="{FFC3D592-1BBE-4CB9-82E2-D283FCBE1ACF}" type="pres">
      <dgm:prSet presAssocID="{536CAFFD-73B7-4878-8882-C5A1F03DFD3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1483164-4C23-434E-8503-76B28B0E5FA0}" type="pres">
      <dgm:prSet presAssocID="{536CAFFD-73B7-4878-8882-C5A1F03DFD3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4774E-62C9-4950-A67A-FDBBC9F3E64C}" type="pres">
      <dgm:prSet presAssocID="{536CAFFD-73B7-4878-8882-C5A1F03DFD32}" presName="LeftNode" presStyleLbl="bgImgPlace1" presStyleIdx="0" presStyleCnt="2" custScaleX="124946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0C97CFFB-EF76-4ED5-8B7C-7277021BE77E}" type="pres">
      <dgm:prSet presAssocID="{536CAFFD-73B7-4878-8882-C5A1F03DFD3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AC08E-B8D2-489E-8A44-60F4EF1CC555}" type="pres">
      <dgm:prSet presAssocID="{536CAFFD-73B7-4878-8882-C5A1F03DFD32}" presName="RightNode" presStyleLbl="bgImgPlace1" presStyleIdx="1" presStyleCnt="2" custScaleX="119562" custLinFactNeighborX="16663" custLinFactNeighborY="5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21F6CE4-27A6-4E1E-A588-FBD013A412A6}" type="pres">
      <dgm:prSet presAssocID="{536CAFFD-73B7-4878-8882-C5A1F03DFD32}" presName="TopArrow" presStyleLbl="node1" presStyleIdx="0" presStyleCnt="2"/>
      <dgm:spPr/>
    </dgm:pt>
    <dgm:pt modelId="{E6A5047D-D24C-4908-9338-74FDA4DC5EBC}" type="pres">
      <dgm:prSet presAssocID="{536CAFFD-73B7-4878-8882-C5A1F03DFD32}" presName="BottomArrow" presStyleLbl="node1" presStyleIdx="1" presStyleCnt="2"/>
      <dgm:spPr/>
    </dgm:pt>
  </dgm:ptLst>
  <dgm:cxnLst>
    <dgm:cxn modelId="{31411090-F545-4A0F-8180-D5F2874B263E}" type="presOf" srcId="{832F547E-3B09-4DF7-A67F-4A5CC55E88A2}" destId="{5544774E-62C9-4950-A67A-FDBBC9F3E64C}" srcOrd="1" destOrd="0" presId="urn:microsoft.com/office/officeart/2009/layout/ReverseList"/>
    <dgm:cxn modelId="{AA6F5177-0037-445D-8D3D-2F0A2240F179}" type="presOf" srcId="{832F547E-3B09-4DF7-A67F-4A5CC55E88A2}" destId="{71483164-4C23-434E-8503-76B28B0E5FA0}" srcOrd="0" destOrd="0" presId="urn:microsoft.com/office/officeart/2009/layout/ReverseList"/>
    <dgm:cxn modelId="{08834532-DFAA-4F28-8A31-032A0F349D9B}" type="presOf" srcId="{536CAFFD-73B7-4878-8882-C5A1F03DFD32}" destId="{FFC3D592-1BBE-4CB9-82E2-D283FCBE1ACF}" srcOrd="0" destOrd="0" presId="urn:microsoft.com/office/officeart/2009/layout/ReverseList"/>
    <dgm:cxn modelId="{4078667E-91CC-4F00-B2A4-BBFD80CD0A75}" srcId="{536CAFFD-73B7-4878-8882-C5A1F03DFD32}" destId="{832F547E-3B09-4DF7-A67F-4A5CC55E88A2}" srcOrd="0" destOrd="0" parTransId="{DE910F34-66F0-46B0-B74E-15164024E06F}" sibTransId="{F1267576-A752-4612-BE5D-667FF4773B84}"/>
    <dgm:cxn modelId="{C872A224-D575-4510-B532-5137A0B3969A}" type="presOf" srcId="{C15D5AAC-45FD-4320-92C7-36C2B297B57B}" destId="{0C97CFFB-EF76-4ED5-8B7C-7277021BE77E}" srcOrd="0" destOrd="0" presId="urn:microsoft.com/office/officeart/2009/layout/ReverseList"/>
    <dgm:cxn modelId="{AB1C11DA-C148-4C1D-92A4-BD344327CE7B}" srcId="{536CAFFD-73B7-4878-8882-C5A1F03DFD32}" destId="{C15D5AAC-45FD-4320-92C7-36C2B297B57B}" srcOrd="1" destOrd="0" parTransId="{BB1616DD-D5DC-4C96-8F4F-A43D508F89CB}" sibTransId="{6DA74A38-2707-40CD-B00C-69EE29A2E747}"/>
    <dgm:cxn modelId="{F1B79823-B391-4970-906B-9F70BABB0FB5}" type="presOf" srcId="{C15D5AAC-45FD-4320-92C7-36C2B297B57B}" destId="{832AC08E-B8D2-489E-8A44-60F4EF1CC555}" srcOrd="1" destOrd="0" presId="urn:microsoft.com/office/officeart/2009/layout/ReverseList"/>
    <dgm:cxn modelId="{AB2C549F-9BD5-44EC-A4B7-42BFBC45A445}" type="presParOf" srcId="{FFC3D592-1BBE-4CB9-82E2-D283FCBE1ACF}" destId="{71483164-4C23-434E-8503-76B28B0E5FA0}" srcOrd="0" destOrd="0" presId="urn:microsoft.com/office/officeart/2009/layout/ReverseList"/>
    <dgm:cxn modelId="{E1D6F4A9-49A6-453E-A6B8-5830221C5DD9}" type="presParOf" srcId="{FFC3D592-1BBE-4CB9-82E2-D283FCBE1ACF}" destId="{5544774E-62C9-4950-A67A-FDBBC9F3E64C}" srcOrd="1" destOrd="0" presId="urn:microsoft.com/office/officeart/2009/layout/ReverseList"/>
    <dgm:cxn modelId="{EE448AA3-AE4A-4839-9C1B-3B7A1BA6C7D0}" type="presParOf" srcId="{FFC3D592-1BBE-4CB9-82E2-D283FCBE1ACF}" destId="{0C97CFFB-EF76-4ED5-8B7C-7277021BE77E}" srcOrd="2" destOrd="0" presId="urn:microsoft.com/office/officeart/2009/layout/ReverseList"/>
    <dgm:cxn modelId="{E322318D-06F7-4EFD-A88E-8E0BE5F5D8B6}" type="presParOf" srcId="{FFC3D592-1BBE-4CB9-82E2-D283FCBE1ACF}" destId="{832AC08E-B8D2-489E-8A44-60F4EF1CC555}" srcOrd="3" destOrd="0" presId="urn:microsoft.com/office/officeart/2009/layout/ReverseList"/>
    <dgm:cxn modelId="{FD06B44F-B40A-41DF-BFF2-2C0387728FAD}" type="presParOf" srcId="{FFC3D592-1BBE-4CB9-82E2-D283FCBE1ACF}" destId="{A21F6CE4-27A6-4E1E-A588-FBD013A412A6}" srcOrd="4" destOrd="0" presId="urn:microsoft.com/office/officeart/2009/layout/ReverseList"/>
    <dgm:cxn modelId="{D49D92A9-4802-4614-8BD8-11DD509DC4D5}" type="presParOf" srcId="{FFC3D592-1BBE-4CB9-82E2-D283FCBE1ACF}" destId="{E6A5047D-D24C-4908-9338-74FDA4DC5EB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4537BF4-8E6A-4CBE-B211-B16923E656D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D2F04C-63DF-4C99-AD9D-FBC6DF147A7D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Arial Black" panose="020B0A04020102020204" pitchFamily="34" charset="0"/>
            </a:rPr>
            <a:t>соблюдение производителями, распространителями информационной продукции </a:t>
          </a:r>
          <a:br>
            <a:rPr lang="ru-RU" sz="2400" b="1" dirty="0" smtClean="0">
              <a:latin typeface="Arial Black" panose="020B0A04020102020204" pitchFamily="34" charset="0"/>
            </a:rPr>
          </a:br>
          <a:r>
            <a:rPr lang="ru-RU" sz="2400" b="1" dirty="0" smtClean="0">
              <a:latin typeface="Arial Black" panose="020B0A04020102020204" pitchFamily="34" charset="0"/>
            </a:rPr>
            <a:t>и (или) лицами, обеспечивающими доступ детей к информации, обязательных требований в области защиты детей от информации, причиняющей вред их здоровью </a:t>
          </a:r>
          <a:br>
            <a:rPr lang="ru-RU" sz="2400" b="1" dirty="0" smtClean="0">
              <a:latin typeface="Arial Black" panose="020B0A04020102020204" pitchFamily="34" charset="0"/>
            </a:rPr>
          </a:br>
          <a:r>
            <a:rPr lang="ru-RU" sz="2400" b="1" dirty="0" smtClean="0">
              <a:latin typeface="Arial Black" panose="020B0A04020102020204" pitchFamily="34" charset="0"/>
            </a:rPr>
            <a:t>и (или) развитию.</a:t>
          </a:r>
          <a:endParaRPr lang="ru-RU" sz="2400" dirty="0">
            <a:latin typeface="Arial Black" panose="020B0A04020102020204" pitchFamily="34" charset="0"/>
          </a:endParaRPr>
        </a:p>
      </dgm:t>
    </dgm:pt>
    <dgm:pt modelId="{AF60B8F9-633D-407A-B896-217E86C2FF28}" type="parTrans" cxnId="{F245B932-9E93-4B4E-BC68-8E7460861514}">
      <dgm:prSet/>
      <dgm:spPr/>
      <dgm:t>
        <a:bodyPr/>
        <a:lstStyle/>
        <a:p>
          <a:endParaRPr lang="ru-RU"/>
        </a:p>
      </dgm:t>
    </dgm:pt>
    <dgm:pt modelId="{389EA459-1541-47ED-9A45-C0D534BC496A}" type="sibTrans" cxnId="{F245B932-9E93-4B4E-BC68-8E7460861514}">
      <dgm:prSet/>
      <dgm:spPr/>
      <dgm:t>
        <a:bodyPr/>
        <a:lstStyle/>
        <a:p>
          <a:endParaRPr lang="ru-RU"/>
        </a:p>
      </dgm:t>
    </dgm:pt>
    <dgm:pt modelId="{7BBDB9A9-F927-415C-AD61-EE1A8C250A70}" type="pres">
      <dgm:prSet presAssocID="{14537BF4-8E6A-4CBE-B211-B16923E656D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8B4B35-BF4B-4F6E-BADE-CF58259AE857}" type="pres">
      <dgm:prSet presAssocID="{14537BF4-8E6A-4CBE-B211-B16923E656D8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DD404-709B-40B1-BCF1-F4D3920C8BE6}" type="pres">
      <dgm:prSet presAssocID="{14537BF4-8E6A-4CBE-B211-B16923E656D8}" presName="LeftNode" presStyleLbl="bgImgPlace1" presStyleIdx="0" presStyleCnt="1" custScaleX="252021" custScaleY="79649" custLinFactNeighborX="21448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</dgm:ptLst>
  <dgm:cxnLst>
    <dgm:cxn modelId="{F245B932-9E93-4B4E-BC68-8E7460861514}" srcId="{14537BF4-8E6A-4CBE-B211-B16923E656D8}" destId="{B0D2F04C-63DF-4C99-AD9D-FBC6DF147A7D}" srcOrd="0" destOrd="0" parTransId="{AF60B8F9-633D-407A-B896-217E86C2FF28}" sibTransId="{389EA459-1541-47ED-9A45-C0D534BC496A}"/>
    <dgm:cxn modelId="{4852E3F3-0907-46C0-A8B4-44645DC91A2D}" type="presOf" srcId="{B0D2F04C-63DF-4C99-AD9D-FBC6DF147A7D}" destId="{72EDD404-709B-40B1-BCF1-F4D3920C8BE6}" srcOrd="1" destOrd="0" presId="urn:microsoft.com/office/officeart/2009/layout/ReverseList"/>
    <dgm:cxn modelId="{3B2E70D8-0C75-4B91-A89F-2E16133D4A49}" type="presOf" srcId="{B0D2F04C-63DF-4C99-AD9D-FBC6DF147A7D}" destId="{6D8B4B35-BF4B-4F6E-BADE-CF58259AE857}" srcOrd="0" destOrd="0" presId="urn:microsoft.com/office/officeart/2009/layout/ReverseList"/>
    <dgm:cxn modelId="{508751C0-85A3-4F02-832C-D14CD173D8A0}" type="presOf" srcId="{14537BF4-8E6A-4CBE-B211-B16923E656D8}" destId="{7BBDB9A9-F927-415C-AD61-EE1A8C250A70}" srcOrd="0" destOrd="0" presId="urn:microsoft.com/office/officeart/2009/layout/ReverseList"/>
    <dgm:cxn modelId="{BA94F2C4-36D7-45C3-A143-B882B0DABEC0}" type="presParOf" srcId="{7BBDB9A9-F927-415C-AD61-EE1A8C250A70}" destId="{6D8B4B35-BF4B-4F6E-BADE-CF58259AE857}" srcOrd="0" destOrd="0" presId="urn:microsoft.com/office/officeart/2009/layout/ReverseList"/>
    <dgm:cxn modelId="{6B9B3907-E585-4EAC-A27C-1B89D505308D}" type="presParOf" srcId="{7BBDB9A9-F927-415C-AD61-EE1A8C250A70}" destId="{72EDD404-709B-40B1-BCF1-F4D3920C8BE6}" srcOrd="1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CFDEF8E-6351-4716-80CE-21A033789AF8}" type="doc">
      <dgm:prSet loTypeId="urn:microsoft.com/office/officeart/2009/layout/CircleArrow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53A6F9D-FA01-4660-8A65-6F384BD17961}">
      <dgm:prSet phldrT="[Текст]" custT="1"/>
      <dgm:spPr/>
      <dgm:t>
        <a:bodyPr/>
        <a:lstStyle/>
        <a:p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ЗНАЧИТЕЛЬНЫЙ РИСК -</a:t>
          </a:r>
          <a:b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2 ГОДА</a:t>
          </a:r>
          <a:endParaRPr lang="ru-RU" sz="2400" b="1" cap="none" spc="0" dirty="0">
            <a:ln w="18415" cmpd="sng">
              <a:prstDash val="solid"/>
            </a:ln>
            <a:effectLst/>
          </a:endParaRPr>
        </a:p>
      </dgm:t>
    </dgm:pt>
    <dgm:pt modelId="{960F87DE-AE90-4C29-AA56-D2AEA7C6AE36}" type="par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20C45C9-B4AD-4829-AB26-0E0095351577}" type="sib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9EBCE4E-F917-416B-BE5E-21419E468343}">
      <dgm:prSet phldrT="[Текст]" custT="1"/>
      <dgm:spPr/>
      <dgm:t>
        <a:bodyPr/>
        <a:lstStyle/>
        <a:p>
          <a: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НИЗКИЙ РИСК -</a:t>
          </a:r>
          <a:b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ПРОВЕРКИ </a:t>
          </a:r>
          <a:b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400" b="1" cap="all" spc="0" dirty="0" smtClean="0">
              <a:ln w="0"/>
              <a:effectLst/>
              <a:cs typeface="Times New Roman" panose="02020603050405020304" pitchFamily="18" charset="0"/>
            </a:rPr>
            <a:t>НЕ ПРОВОДЯТСЯ</a:t>
          </a:r>
          <a:endParaRPr lang="ru-RU" sz="2400" b="1" cap="all" spc="0" dirty="0">
            <a:ln w="0"/>
            <a:effectLst/>
          </a:endParaRPr>
        </a:p>
      </dgm:t>
    </dgm:pt>
    <dgm:pt modelId="{1DFA0B38-4FB4-4779-8722-6783F5F16CAA}" type="par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82AB0D4-BC34-4AAE-BF73-DEE892B9C644}" type="sib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4F93323-1CA4-4195-BBA1-2B6902670E8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cap="all" spc="0" dirty="0" smtClean="0">
              <a:ln w="0"/>
              <a:effectLst/>
            </a:rPr>
            <a:t>СРЕДНИЙ РИСК -</a:t>
          </a:r>
          <a:br>
            <a:rPr lang="ru-RU" sz="2400" b="1" cap="all" spc="0" dirty="0" smtClean="0">
              <a:ln w="0"/>
              <a:effectLst/>
            </a:rPr>
          </a:br>
          <a:r>
            <a:rPr lang="ru-RU" sz="2400" b="1" cap="all" spc="0" dirty="0" smtClean="0">
              <a:ln w="0"/>
              <a:effectLst/>
            </a:rPr>
            <a:t>ПРОВЕРКИ</a:t>
          </a:r>
          <a:br>
            <a:rPr lang="ru-RU" sz="2400" b="1" cap="all" spc="0" dirty="0" smtClean="0">
              <a:ln w="0"/>
              <a:effectLst/>
            </a:rPr>
          </a:br>
          <a:r>
            <a:rPr lang="ru-RU" sz="2400" b="1" cap="all" spc="0" dirty="0" smtClean="0">
              <a:ln w="0"/>
              <a:effectLst/>
            </a:rPr>
            <a:t>1 РАЗ В 3 года</a:t>
          </a:r>
          <a:endParaRPr lang="ru-RU" sz="2400" b="1" cap="all" spc="0" dirty="0">
            <a:ln w="0"/>
            <a:effectLst/>
          </a:endParaRPr>
        </a:p>
      </dgm:t>
    </dgm:pt>
    <dgm:pt modelId="{BD9357C0-6EFC-438F-8B14-02D47250276C}" type="par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718F3E8-6782-4009-9130-7789283AC381}" type="sib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4110DF6-9933-4C81-92F0-17F44E17D0F9}">
      <dgm:prSet phldrT="[Текст]" custT="1"/>
      <dgm:spPr/>
      <dgm:t>
        <a:bodyPr/>
        <a:lstStyle/>
        <a:p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УМЕРЕННЫЙ РИСК -</a:t>
          </a:r>
          <a:b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5 ЛЕТ</a:t>
          </a:r>
          <a:endParaRPr lang="ru-RU" sz="2400" b="1" cap="none" spc="0" dirty="0">
            <a:ln w="18415" cmpd="sng">
              <a:prstDash val="solid"/>
            </a:ln>
            <a:effectLst/>
          </a:endParaRPr>
        </a:p>
      </dgm:t>
    </dgm:pt>
    <dgm:pt modelId="{F13D98C0-CB93-4B07-A60D-B90D99AB7C95}" type="parTrans" cxnId="{FAB26D65-571D-440A-8F01-119C4DD5F08A}">
      <dgm:prSet/>
      <dgm:spPr/>
      <dgm:t>
        <a:bodyPr/>
        <a:lstStyle/>
        <a:p>
          <a:endParaRPr lang="ru-RU"/>
        </a:p>
      </dgm:t>
    </dgm:pt>
    <dgm:pt modelId="{CBF0E77A-EAD4-4B02-8B54-E9C4B20FB1F5}" type="sibTrans" cxnId="{FAB26D65-571D-440A-8F01-119C4DD5F08A}">
      <dgm:prSet/>
      <dgm:spPr/>
      <dgm:t>
        <a:bodyPr/>
        <a:lstStyle/>
        <a:p>
          <a:endParaRPr lang="ru-RU"/>
        </a:p>
      </dgm:t>
    </dgm:pt>
    <dgm:pt modelId="{34715445-C3B3-4937-ADD1-30C6513693CE}" type="pres">
      <dgm:prSet presAssocID="{7CFDEF8E-6351-4716-80CE-21A033789AF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8C3B54-9144-48FB-94CF-D463585B9F47}" type="pres">
      <dgm:prSet presAssocID="{653A6F9D-FA01-4660-8A65-6F384BD17961}" presName="Accent1" presStyleCnt="0"/>
      <dgm:spPr/>
      <dgm:t>
        <a:bodyPr/>
        <a:lstStyle/>
        <a:p>
          <a:endParaRPr lang="ru-RU"/>
        </a:p>
      </dgm:t>
    </dgm:pt>
    <dgm:pt modelId="{A3BA559E-4CCE-4F48-A8A7-DE15E90F5C54}" type="pres">
      <dgm:prSet presAssocID="{653A6F9D-FA01-4660-8A65-6F384BD17961}" presName="Accent" presStyleLbl="node1" presStyleIdx="0" presStyleCnt="4" custScaleX="233021" custScaleY="118229" custLinFactNeighborX="23423" custLinFactNeighborY="-8778"/>
      <dgm:spPr/>
      <dgm:t>
        <a:bodyPr/>
        <a:lstStyle/>
        <a:p>
          <a:endParaRPr lang="ru-RU"/>
        </a:p>
      </dgm:t>
    </dgm:pt>
    <dgm:pt modelId="{3E524023-1539-41B1-B658-1827F5562DB4}" type="pres">
      <dgm:prSet presAssocID="{653A6F9D-FA01-4660-8A65-6F384BD17961}" presName="Parent1" presStyleLbl="revTx" presStyleIdx="0" presStyleCnt="4" custScaleX="295473" custScaleY="148625" custLinFactNeighborX="47958" custLinFactNeighborY="-314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925C0-A379-40AA-A22D-077CC4F09BF9}" type="pres">
      <dgm:prSet presAssocID="{94F93323-1CA4-4195-BBA1-2B6902670E82}" presName="Accent2" presStyleCnt="0"/>
      <dgm:spPr/>
      <dgm:t>
        <a:bodyPr/>
        <a:lstStyle/>
        <a:p>
          <a:endParaRPr lang="ru-RU"/>
        </a:p>
      </dgm:t>
    </dgm:pt>
    <dgm:pt modelId="{C30D8ED3-1916-4A1F-A9DE-36931475406D}" type="pres">
      <dgm:prSet presAssocID="{94F93323-1CA4-4195-BBA1-2B6902670E82}" presName="Accent" presStyleLbl="node1" presStyleIdx="1" presStyleCnt="4" custScaleX="272439" custScaleY="130710" custLinFactNeighborX="2312" custLinFactNeighborY="15233"/>
      <dgm:spPr/>
      <dgm:t>
        <a:bodyPr/>
        <a:lstStyle/>
        <a:p>
          <a:endParaRPr lang="ru-RU"/>
        </a:p>
      </dgm:t>
    </dgm:pt>
    <dgm:pt modelId="{E14A1CD7-C91F-4C92-A89F-68B3D015ED7F}" type="pres">
      <dgm:prSet presAssocID="{94F93323-1CA4-4195-BBA1-2B6902670E82}" presName="Parent2" presStyleLbl="revTx" presStyleIdx="1" presStyleCnt="4" custScaleX="310770" custLinFactNeighborX="-44024" custLinFactNeighborY="235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92A99-C68E-4571-BF55-2CAFE121B935}" type="pres">
      <dgm:prSet presAssocID="{29EBCE4E-F917-416B-BE5E-21419E468343}" presName="Accent3" presStyleCnt="0"/>
      <dgm:spPr/>
      <dgm:t>
        <a:bodyPr/>
        <a:lstStyle/>
        <a:p>
          <a:endParaRPr lang="ru-RU"/>
        </a:p>
      </dgm:t>
    </dgm:pt>
    <dgm:pt modelId="{9063CD93-71F6-44EE-B23B-B78F72F709A6}" type="pres">
      <dgm:prSet presAssocID="{29EBCE4E-F917-416B-BE5E-21419E468343}" presName="Accent" presStyleLbl="node1" presStyleIdx="2" presStyleCnt="4" custScaleX="267872" custScaleY="111208" custLinFactNeighborX="39515" custLinFactNeighborY="23221"/>
      <dgm:spPr/>
      <dgm:t>
        <a:bodyPr/>
        <a:lstStyle/>
        <a:p>
          <a:endParaRPr lang="ru-RU"/>
        </a:p>
      </dgm:t>
    </dgm:pt>
    <dgm:pt modelId="{66795EBC-D63B-4034-A8BE-280D5B27EED4}" type="pres">
      <dgm:prSet presAssocID="{29EBCE4E-F917-416B-BE5E-21419E468343}" presName="Parent3" presStyleLbl="revTx" presStyleIdx="2" presStyleCnt="4" custScaleX="231191" custScaleY="80065" custLinFactX="-3184" custLinFactY="100000" custLinFactNeighborX="-100000" custLinFactNeighborY="1351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E86DA-358C-457B-83B6-DD0F9B96CF54}" type="pres">
      <dgm:prSet presAssocID="{44110DF6-9933-4C81-92F0-17F44E17D0F9}" presName="Accent4" presStyleCnt="0"/>
      <dgm:spPr/>
      <dgm:t>
        <a:bodyPr/>
        <a:lstStyle/>
        <a:p>
          <a:endParaRPr lang="ru-RU"/>
        </a:p>
      </dgm:t>
    </dgm:pt>
    <dgm:pt modelId="{E759AF0B-3A51-4449-BFD6-84E264EECF44}" type="pres">
      <dgm:prSet presAssocID="{44110DF6-9933-4C81-92F0-17F44E17D0F9}" presName="Accent" presStyleLbl="node1" presStyleIdx="3" presStyleCnt="4" custScaleX="216732" custLinFactNeighborX="-30706" custLinFactNeighborY="10680"/>
      <dgm:spPr/>
      <dgm:t>
        <a:bodyPr/>
        <a:lstStyle/>
        <a:p>
          <a:endParaRPr lang="ru-RU"/>
        </a:p>
      </dgm:t>
    </dgm:pt>
    <dgm:pt modelId="{2CC21304-8873-41FB-A7D6-0236A6C06A08}" type="pres">
      <dgm:prSet presAssocID="{44110DF6-9933-4C81-92F0-17F44E17D0F9}" presName="Parent4" presStyleLbl="revTx" presStyleIdx="3" presStyleCnt="4" custScaleX="233135" custScaleY="148625" custLinFactX="68820" custLinFactY="-21939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57CE1-C990-4956-86A3-8C365ABB5DF2}" type="presOf" srcId="{94F93323-1CA4-4195-BBA1-2B6902670E82}" destId="{E14A1CD7-C91F-4C92-A89F-68B3D015ED7F}" srcOrd="0" destOrd="0" presId="urn:microsoft.com/office/officeart/2009/layout/CircleArrowProcess"/>
    <dgm:cxn modelId="{FAB26D65-571D-440A-8F01-119C4DD5F08A}" srcId="{7CFDEF8E-6351-4716-80CE-21A033789AF8}" destId="{44110DF6-9933-4C81-92F0-17F44E17D0F9}" srcOrd="3" destOrd="0" parTransId="{F13D98C0-CB93-4B07-A60D-B90D99AB7C95}" sibTransId="{CBF0E77A-EAD4-4B02-8B54-E9C4B20FB1F5}"/>
    <dgm:cxn modelId="{EDDF124C-7E3F-4ED8-8D4E-57DA149AEAC9}" type="presOf" srcId="{7CFDEF8E-6351-4716-80CE-21A033789AF8}" destId="{34715445-C3B3-4937-ADD1-30C6513693CE}" srcOrd="0" destOrd="0" presId="urn:microsoft.com/office/officeart/2009/layout/CircleArrowProcess"/>
    <dgm:cxn modelId="{DBC6669E-BB48-4639-BA66-A7F7313EE05D}" srcId="{7CFDEF8E-6351-4716-80CE-21A033789AF8}" destId="{29EBCE4E-F917-416B-BE5E-21419E468343}" srcOrd="2" destOrd="0" parTransId="{1DFA0B38-4FB4-4779-8722-6783F5F16CAA}" sibTransId="{E82AB0D4-BC34-4AAE-BF73-DEE892B9C644}"/>
    <dgm:cxn modelId="{B62257BE-4148-44F5-BCC4-12B05589C874}" type="presOf" srcId="{44110DF6-9933-4C81-92F0-17F44E17D0F9}" destId="{2CC21304-8873-41FB-A7D6-0236A6C06A08}" srcOrd="0" destOrd="0" presId="urn:microsoft.com/office/officeart/2009/layout/CircleArrowProcess"/>
    <dgm:cxn modelId="{A430C7AE-AA7E-4F1F-89A3-400367EC0F50}" type="presOf" srcId="{29EBCE4E-F917-416B-BE5E-21419E468343}" destId="{66795EBC-D63B-4034-A8BE-280D5B27EED4}" srcOrd="0" destOrd="0" presId="urn:microsoft.com/office/officeart/2009/layout/CircleArrowProcess"/>
    <dgm:cxn modelId="{39256CAC-8859-4A4F-8393-6BCB2E9586BE}" srcId="{7CFDEF8E-6351-4716-80CE-21A033789AF8}" destId="{94F93323-1CA4-4195-BBA1-2B6902670E82}" srcOrd="1" destOrd="0" parTransId="{BD9357C0-6EFC-438F-8B14-02D47250276C}" sibTransId="{D718F3E8-6782-4009-9130-7789283AC381}"/>
    <dgm:cxn modelId="{53A3A145-6535-4703-8596-55FA5DB70922}" srcId="{7CFDEF8E-6351-4716-80CE-21A033789AF8}" destId="{653A6F9D-FA01-4660-8A65-6F384BD17961}" srcOrd="0" destOrd="0" parTransId="{960F87DE-AE90-4C29-AA56-D2AEA7C6AE36}" sibTransId="{A20C45C9-B4AD-4829-AB26-0E0095351577}"/>
    <dgm:cxn modelId="{03ECFFE8-2DA2-493E-9491-2E455697903D}" type="presOf" srcId="{653A6F9D-FA01-4660-8A65-6F384BD17961}" destId="{3E524023-1539-41B1-B658-1827F5562DB4}" srcOrd="0" destOrd="0" presId="urn:microsoft.com/office/officeart/2009/layout/CircleArrowProcess"/>
    <dgm:cxn modelId="{899BF00A-51E3-4ED8-8DC0-BDE986D6ED00}" type="presParOf" srcId="{34715445-C3B3-4937-ADD1-30C6513693CE}" destId="{D18C3B54-9144-48FB-94CF-D463585B9F47}" srcOrd="0" destOrd="0" presId="urn:microsoft.com/office/officeart/2009/layout/CircleArrowProcess"/>
    <dgm:cxn modelId="{435FF055-C7F3-4C35-9B74-ACCD42D11242}" type="presParOf" srcId="{D18C3B54-9144-48FB-94CF-D463585B9F47}" destId="{A3BA559E-4CCE-4F48-A8A7-DE15E90F5C54}" srcOrd="0" destOrd="0" presId="urn:microsoft.com/office/officeart/2009/layout/CircleArrowProcess"/>
    <dgm:cxn modelId="{AAA5A276-D6EB-4B55-A247-AAF83CF9C996}" type="presParOf" srcId="{34715445-C3B3-4937-ADD1-30C6513693CE}" destId="{3E524023-1539-41B1-B658-1827F5562DB4}" srcOrd="1" destOrd="0" presId="urn:microsoft.com/office/officeart/2009/layout/CircleArrowProcess"/>
    <dgm:cxn modelId="{ECC8FF90-B9F3-4C17-BE03-6FED745DBAA3}" type="presParOf" srcId="{34715445-C3B3-4937-ADD1-30C6513693CE}" destId="{980925C0-A379-40AA-A22D-077CC4F09BF9}" srcOrd="2" destOrd="0" presId="urn:microsoft.com/office/officeart/2009/layout/CircleArrowProcess"/>
    <dgm:cxn modelId="{984996D4-8A55-4933-BE7F-FFD5EB526CB0}" type="presParOf" srcId="{980925C0-A379-40AA-A22D-077CC4F09BF9}" destId="{C30D8ED3-1916-4A1F-A9DE-36931475406D}" srcOrd="0" destOrd="0" presId="urn:microsoft.com/office/officeart/2009/layout/CircleArrowProcess"/>
    <dgm:cxn modelId="{7A4DB52D-59C7-4E8D-A37F-EA69614520BC}" type="presParOf" srcId="{34715445-C3B3-4937-ADD1-30C6513693CE}" destId="{E14A1CD7-C91F-4C92-A89F-68B3D015ED7F}" srcOrd="3" destOrd="0" presId="urn:microsoft.com/office/officeart/2009/layout/CircleArrowProcess"/>
    <dgm:cxn modelId="{12B68DCE-5769-442C-A272-6F2D5609AD33}" type="presParOf" srcId="{34715445-C3B3-4937-ADD1-30C6513693CE}" destId="{A6F92A99-C68E-4571-BF55-2CAFE121B935}" srcOrd="4" destOrd="0" presId="urn:microsoft.com/office/officeart/2009/layout/CircleArrowProcess"/>
    <dgm:cxn modelId="{2816280B-7222-4C79-B08E-ADB6202877D3}" type="presParOf" srcId="{A6F92A99-C68E-4571-BF55-2CAFE121B935}" destId="{9063CD93-71F6-44EE-B23B-B78F72F709A6}" srcOrd="0" destOrd="0" presId="urn:microsoft.com/office/officeart/2009/layout/CircleArrowProcess"/>
    <dgm:cxn modelId="{026A6793-5AD4-4F98-9FFB-73FE71B86914}" type="presParOf" srcId="{34715445-C3B3-4937-ADD1-30C6513693CE}" destId="{66795EBC-D63B-4034-A8BE-280D5B27EED4}" srcOrd="5" destOrd="0" presId="urn:microsoft.com/office/officeart/2009/layout/CircleArrowProcess"/>
    <dgm:cxn modelId="{9C8791C9-B15B-4163-972F-58BCA5709ED5}" type="presParOf" srcId="{34715445-C3B3-4937-ADD1-30C6513693CE}" destId="{6D3E86DA-358C-457B-83B6-DD0F9B96CF54}" srcOrd="6" destOrd="0" presId="urn:microsoft.com/office/officeart/2009/layout/CircleArrowProcess"/>
    <dgm:cxn modelId="{855E6E6F-9255-46C9-9413-F6C3B7A052F6}" type="presParOf" srcId="{6D3E86DA-358C-457B-83B6-DD0F9B96CF54}" destId="{E759AF0B-3A51-4449-BFD6-84E264EECF44}" srcOrd="0" destOrd="0" presId="urn:microsoft.com/office/officeart/2009/layout/CircleArrowProcess"/>
    <dgm:cxn modelId="{393668BE-3535-4227-B1E7-C16571553119}" type="presParOf" srcId="{34715445-C3B3-4937-ADD1-30C6513693CE}" destId="{2CC21304-8873-41FB-A7D6-0236A6C06A0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4F1F190-61AD-47CB-9903-35BC5A907B4F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481DC7-D07B-4D6D-B0C0-D592B3982973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Выездная проверка</a:t>
          </a:r>
        </a:p>
      </dgm:t>
    </dgm:pt>
    <dgm:pt modelId="{A6ACE053-4EB4-43C3-97D5-5BCB19FAF4DD}" type="parTrans" cxnId="{B6149FC6-A02A-4B92-9636-1EF828DCBA61}">
      <dgm:prSet/>
      <dgm:spPr/>
      <dgm:t>
        <a:bodyPr/>
        <a:lstStyle/>
        <a:p>
          <a:endParaRPr lang="ru-RU"/>
        </a:p>
      </dgm:t>
    </dgm:pt>
    <dgm:pt modelId="{206EE393-ED06-4899-A1B6-717FF1C714D4}" type="sibTrans" cxnId="{B6149FC6-A02A-4B92-9636-1EF828DCBA61}">
      <dgm:prSet/>
      <dgm:spPr/>
      <dgm:t>
        <a:bodyPr/>
        <a:lstStyle/>
        <a:p>
          <a:endParaRPr lang="ru-RU"/>
        </a:p>
      </dgm:t>
    </dgm:pt>
    <dgm:pt modelId="{65E7936C-80C1-49C8-840B-0B96FB1CF9F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Документарная проверка</a:t>
          </a:r>
        </a:p>
      </dgm:t>
    </dgm:pt>
    <dgm:pt modelId="{E801D76E-C490-4409-A282-5F04C51FAC53}" type="parTrans" cxnId="{9C38DF5F-F88D-4FF4-8BA3-1D60F3B78418}">
      <dgm:prSet/>
      <dgm:spPr/>
      <dgm:t>
        <a:bodyPr/>
        <a:lstStyle/>
        <a:p>
          <a:endParaRPr lang="ru-RU"/>
        </a:p>
      </dgm:t>
    </dgm:pt>
    <dgm:pt modelId="{9A850E14-5BB4-4159-A81D-FC7003592A3F}" type="sibTrans" cxnId="{9C38DF5F-F88D-4FF4-8BA3-1D60F3B78418}">
      <dgm:prSet/>
      <dgm:spPr/>
      <dgm:t>
        <a:bodyPr/>
        <a:lstStyle/>
        <a:p>
          <a:endParaRPr lang="ru-RU"/>
        </a:p>
      </dgm:t>
    </dgm:pt>
    <dgm:pt modelId="{6B54D5E6-338A-4882-B2BF-85640B71765C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anose="020B0A04020102020204" pitchFamily="34" charset="0"/>
            </a:rPr>
            <a:t>Перечень допустимых контрольных (надзорных) действий в ходе документарной проверки:</a:t>
          </a:r>
          <a:endParaRPr lang="ru-RU" sz="1400" b="1" dirty="0"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802DE49F-0FB4-4D2C-9AC1-E70EBAA27732}" type="parTrans" cxnId="{8BF6D41E-F5B5-42DA-B613-82BBCEC0DEE7}">
      <dgm:prSet/>
      <dgm:spPr/>
      <dgm:t>
        <a:bodyPr/>
        <a:lstStyle/>
        <a:p>
          <a:endParaRPr lang="ru-RU"/>
        </a:p>
      </dgm:t>
    </dgm:pt>
    <dgm:pt modelId="{484001F7-9BED-4714-8A04-939C45DA6A57}" type="sibTrans" cxnId="{8BF6D41E-F5B5-42DA-B613-82BBCEC0DEE7}">
      <dgm:prSet/>
      <dgm:spPr/>
      <dgm:t>
        <a:bodyPr/>
        <a:lstStyle/>
        <a:p>
          <a:endParaRPr lang="ru-RU"/>
        </a:p>
      </dgm:t>
    </dgm:pt>
    <dgm:pt modelId="{18BD36D5-4B75-4AA2-807A-906132A9A55C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B050"/>
              </a:solidFill>
              <a:latin typeface="Arial Black" panose="020B0A04020102020204" pitchFamily="34" charset="0"/>
            </a:rPr>
            <a:t>Перечень допустимых контрольных (надзорных) действий в ходе выездной проверки:</a:t>
          </a:r>
          <a:endParaRPr lang="ru-RU" sz="1400" b="1" dirty="0"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41C9B1A4-A38F-43D9-B150-740FC71D6F45}" type="parTrans" cxnId="{BBB96B00-6514-46D6-BB91-88FF17A32627}">
      <dgm:prSet/>
      <dgm:spPr/>
      <dgm:t>
        <a:bodyPr/>
        <a:lstStyle/>
        <a:p>
          <a:endParaRPr lang="ru-RU"/>
        </a:p>
      </dgm:t>
    </dgm:pt>
    <dgm:pt modelId="{0A8641F4-3905-41BF-B029-706D762F4ADF}" type="sibTrans" cxnId="{BBB96B00-6514-46D6-BB91-88FF17A32627}">
      <dgm:prSet/>
      <dgm:spPr/>
      <dgm:t>
        <a:bodyPr/>
        <a:lstStyle/>
        <a:p>
          <a:endParaRPr lang="ru-RU"/>
        </a:p>
      </dgm:t>
    </dgm:pt>
    <dgm:pt modelId="{885A7090-5F97-45AF-A6E4-2486BD6B960E}">
      <dgm:prSet phldrT="[Текст]"/>
      <dgm:spPr/>
      <dgm:t>
        <a:bodyPr/>
        <a:lstStyle/>
        <a:p>
          <a:pPr algn="l"/>
          <a:endParaRPr lang="ru-RU" sz="1600" dirty="0"/>
        </a:p>
      </dgm:t>
    </dgm:pt>
    <dgm:pt modelId="{4069BEE8-785C-4434-8ED7-A8E737364B7F}" type="parTrans" cxnId="{65D7FA94-EDB7-4AFB-AE6F-6673FF4EF01B}">
      <dgm:prSet/>
      <dgm:spPr/>
      <dgm:t>
        <a:bodyPr/>
        <a:lstStyle/>
        <a:p>
          <a:endParaRPr lang="ru-RU"/>
        </a:p>
      </dgm:t>
    </dgm:pt>
    <dgm:pt modelId="{D2BBCD43-25C9-4E4F-8010-FC5F401D7B39}" type="sibTrans" cxnId="{65D7FA94-EDB7-4AFB-AE6F-6673FF4EF01B}">
      <dgm:prSet/>
      <dgm:spPr/>
      <dgm:t>
        <a:bodyPr/>
        <a:lstStyle/>
        <a:p>
          <a:endParaRPr lang="ru-RU"/>
        </a:p>
      </dgm:t>
    </dgm:pt>
    <dgm:pt modelId="{B76D71F6-AB6F-4076-9646-E0234938957B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получение письменных объяснений;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8EDB9EE9-390A-43CC-B3DC-39A35E0ABC56}" type="parTrans" cxnId="{DEBB2F83-417F-46C0-ADAA-B96427BBD88A}">
      <dgm:prSet/>
      <dgm:spPr/>
      <dgm:t>
        <a:bodyPr/>
        <a:lstStyle/>
        <a:p>
          <a:endParaRPr lang="ru-RU"/>
        </a:p>
      </dgm:t>
    </dgm:pt>
    <dgm:pt modelId="{0696CC8A-0ABA-4377-9D26-20F2A74D7766}" type="sibTrans" cxnId="{DEBB2F83-417F-46C0-ADAA-B96427BBD88A}">
      <dgm:prSet/>
      <dgm:spPr/>
      <dgm:t>
        <a:bodyPr/>
        <a:lstStyle/>
        <a:p>
          <a:endParaRPr lang="ru-RU"/>
        </a:p>
      </dgm:t>
    </dgm:pt>
    <dgm:pt modelId="{152C6808-63DF-4E23-BC7A-CEA853A32020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истребование документов;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B3876DC4-3946-4702-BEDE-F428F35E991C}" type="parTrans" cxnId="{5757C70B-9D8B-47CB-A909-6CCB746720B7}">
      <dgm:prSet/>
      <dgm:spPr/>
      <dgm:t>
        <a:bodyPr/>
        <a:lstStyle/>
        <a:p>
          <a:endParaRPr lang="ru-RU"/>
        </a:p>
      </dgm:t>
    </dgm:pt>
    <dgm:pt modelId="{C224B8AC-FC18-40AE-B53B-1CF31A21D4A4}" type="sibTrans" cxnId="{5757C70B-9D8B-47CB-A909-6CCB746720B7}">
      <dgm:prSet/>
      <dgm:spPr/>
      <dgm:t>
        <a:bodyPr/>
        <a:lstStyle/>
        <a:p>
          <a:endParaRPr lang="ru-RU"/>
        </a:p>
      </dgm:t>
    </dgm:pt>
    <dgm:pt modelId="{16F3F1D8-1952-49AD-8995-23789D9E0F6A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экспертиза</a:t>
          </a:r>
          <a:r>
            <a:rPr lang="ru-RU" sz="1600" b="1" dirty="0" smtClean="0">
              <a:latin typeface="Arial Black" panose="020B0A04020102020204" pitchFamily="34" charset="0"/>
            </a:rPr>
            <a:t>.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CE584629-370B-4FFF-B5A4-42C0CECC81D2}" type="parTrans" cxnId="{72697B1B-9F5C-4CC8-884B-F7FAB7FB0205}">
      <dgm:prSet/>
      <dgm:spPr/>
      <dgm:t>
        <a:bodyPr/>
        <a:lstStyle/>
        <a:p>
          <a:endParaRPr lang="ru-RU"/>
        </a:p>
      </dgm:t>
    </dgm:pt>
    <dgm:pt modelId="{AF4B4C5A-AF1E-49CF-A959-38499897D330}" type="sibTrans" cxnId="{72697B1B-9F5C-4CC8-884B-F7FAB7FB0205}">
      <dgm:prSet/>
      <dgm:spPr/>
      <dgm:t>
        <a:bodyPr/>
        <a:lstStyle/>
        <a:p>
          <a:endParaRPr lang="ru-RU"/>
        </a:p>
      </dgm:t>
    </dgm:pt>
    <dgm:pt modelId="{496D5A1F-B320-420B-88B2-CF8C6657B652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опрос;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2DCF1444-4CBA-4105-804D-60EFB698D8F1}" type="parTrans" cxnId="{B5F2B25F-AE19-4C76-9454-096F14C9F90A}">
      <dgm:prSet/>
      <dgm:spPr/>
      <dgm:t>
        <a:bodyPr/>
        <a:lstStyle/>
        <a:p>
          <a:endParaRPr lang="ru-RU"/>
        </a:p>
      </dgm:t>
    </dgm:pt>
    <dgm:pt modelId="{FCD27079-8DCF-4F90-A3CE-FCC9299C08AF}" type="sibTrans" cxnId="{B5F2B25F-AE19-4C76-9454-096F14C9F90A}">
      <dgm:prSet/>
      <dgm:spPr/>
      <dgm:t>
        <a:bodyPr/>
        <a:lstStyle/>
        <a:p>
          <a:endParaRPr lang="ru-RU"/>
        </a:p>
      </dgm:t>
    </dgm:pt>
    <dgm:pt modelId="{A7737C10-4DB7-48B2-9F10-07D47A867D86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экспертиза.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611E2CC0-107F-43E1-AB9B-D849B77305AB}" type="parTrans" cxnId="{F0DB27B4-0944-4348-A5F2-34BA5C7369BC}">
      <dgm:prSet/>
      <dgm:spPr/>
      <dgm:t>
        <a:bodyPr/>
        <a:lstStyle/>
        <a:p>
          <a:endParaRPr lang="ru-RU"/>
        </a:p>
      </dgm:t>
    </dgm:pt>
    <dgm:pt modelId="{3C05FE8C-EE4E-4594-B4C2-BCA32A4AA974}" type="sibTrans" cxnId="{F0DB27B4-0944-4348-A5F2-34BA5C7369BC}">
      <dgm:prSet/>
      <dgm:spPr/>
      <dgm:t>
        <a:bodyPr/>
        <a:lstStyle/>
        <a:p>
          <a:endParaRPr lang="ru-RU"/>
        </a:p>
      </dgm:t>
    </dgm:pt>
    <dgm:pt modelId="{08AD4A8A-7EE1-4D04-AA21-ED6F9492584F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истребование документов; 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00714940-5426-4ABF-A83E-7C93AA6F0039}" type="parTrans" cxnId="{655805E5-B5CC-4978-94D1-104400D91AA3}">
      <dgm:prSet/>
      <dgm:spPr/>
      <dgm:t>
        <a:bodyPr/>
        <a:lstStyle/>
        <a:p>
          <a:endParaRPr lang="ru-RU"/>
        </a:p>
      </dgm:t>
    </dgm:pt>
    <dgm:pt modelId="{3FE260C2-5E0D-4D66-BE0D-C92669AA83E1}" type="sibTrans" cxnId="{655805E5-B5CC-4978-94D1-104400D91AA3}">
      <dgm:prSet/>
      <dgm:spPr/>
      <dgm:t>
        <a:bodyPr/>
        <a:lstStyle/>
        <a:p>
          <a:endParaRPr lang="ru-RU"/>
        </a:p>
      </dgm:t>
    </dgm:pt>
    <dgm:pt modelId="{A8932D4C-F152-4D7B-B322-9BDE74B7448D}">
      <dgm:prSet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получение письменных объяснений;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2AAD1F48-E7CF-45AD-B5E3-8D448C1EA3AA}" type="parTrans" cxnId="{1EC5F798-3822-44DA-AD6B-5C33221D7CA2}">
      <dgm:prSet/>
      <dgm:spPr/>
      <dgm:t>
        <a:bodyPr/>
        <a:lstStyle/>
        <a:p>
          <a:endParaRPr lang="ru-RU"/>
        </a:p>
      </dgm:t>
    </dgm:pt>
    <dgm:pt modelId="{8D11616F-5FF6-4352-BFA6-FDE90D722159}" type="sibTrans" cxnId="{1EC5F798-3822-44DA-AD6B-5C33221D7CA2}">
      <dgm:prSet/>
      <dgm:spPr/>
      <dgm:t>
        <a:bodyPr/>
        <a:lstStyle/>
        <a:p>
          <a:endParaRPr lang="ru-RU"/>
        </a:p>
      </dgm:t>
    </dgm:pt>
    <dgm:pt modelId="{9C18D2A6-F728-4ADD-B3AA-830EDF912823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Arial Black" panose="020B0A04020102020204" pitchFamily="34" charset="0"/>
            </a:rPr>
            <a:t>осмотр;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B831DA2D-A16D-49A6-AE47-6F8B2FA3CBF3}" type="sibTrans" cxnId="{912EFBBE-C082-4DB5-811B-A7FE39753E19}">
      <dgm:prSet/>
      <dgm:spPr/>
      <dgm:t>
        <a:bodyPr/>
        <a:lstStyle/>
        <a:p>
          <a:endParaRPr lang="ru-RU"/>
        </a:p>
      </dgm:t>
    </dgm:pt>
    <dgm:pt modelId="{B02C79F5-ADDB-48BE-A5F6-262C085B8FB9}" type="parTrans" cxnId="{912EFBBE-C082-4DB5-811B-A7FE39753E19}">
      <dgm:prSet/>
      <dgm:spPr/>
      <dgm:t>
        <a:bodyPr/>
        <a:lstStyle/>
        <a:p>
          <a:endParaRPr lang="ru-RU"/>
        </a:p>
      </dgm:t>
    </dgm:pt>
    <dgm:pt modelId="{26FCEA57-45C9-4C5B-A7F1-1DB633E1A4D9}" type="pres">
      <dgm:prSet presAssocID="{84F1F190-61AD-47CB-9903-35BC5A907B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B4644-8A86-4A97-8F0E-BDFDFF6BD067}" type="pres">
      <dgm:prSet presAssocID="{B4481DC7-D07B-4D6D-B0C0-D592B3982973}" presName="linNode" presStyleCnt="0"/>
      <dgm:spPr/>
    </dgm:pt>
    <dgm:pt modelId="{AD954C0F-D23F-42F2-9C55-C99A80F6788C}" type="pres">
      <dgm:prSet presAssocID="{B4481DC7-D07B-4D6D-B0C0-D592B3982973}" presName="parentText" presStyleLbl="node1" presStyleIdx="0" presStyleCnt="2" custLinFactNeighborX="-934" custLinFactNeighborY="1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A5F0D-A6B2-42C9-BA03-F3CDA8B22765}" type="pres">
      <dgm:prSet presAssocID="{B4481DC7-D07B-4D6D-B0C0-D592B398297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2A9D9-C980-4B0C-9D7E-D158AD1B7FF1}" type="pres">
      <dgm:prSet presAssocID="{206EE393-ED06-4899-A1B6-717FF1C714D4}" presName="sp" presStyleCnt="0"/>
      <dgm:spPr/>
    </dgm:pt>
    <dgm:pt modelId="{04904766-DF7B-40F0-BEAC-B263DB24FEA8}" type="pres">
      <dgm:prSet presAssocID="{65E7936C-80C1-49C8-840B-0B96FB1CF9FD}" presName="linNode" presStyleCnt="0"/>
      <dgm:spPr/>
    </dgm:pt>
    <dgm:pt modelId="{7CA4B41F-2D44-45AD-96DA-DCF92967EA1A}" type="pres">
      <dgm:prSet presAssocID="{65E7936C-80C1-49C8-840B-0B96FB1CF9F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7FD0-A727-4AB7-8FD4-B34382735AFE}" type="pres">
      <dgm:prSet presAssocID="{65E7936C-80C1-49C8-840B-0B96FB1CF9F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7FA94-EDB7-4AFB-AE6F-6673FF4EF01B}" srcId="{65E7936C-80C1-49C8-840B-0B96FB1CF9FD}" destId="{885A7090-5F97-45AF-A6E4-2486BD6B960E}" srcOrd="4" destOrd="0" parTransId="{4069BEE8-785C-4434-8ED7-A8E737364B7F}" sibTransId="{D2BBCD43-25C9-4E4F-8010-FC5F401D7B39}"/>
    <dgm:cxn modelId="{9C38DF5F-F88D-4FF4-8BA3-1D60F3B78418}" srcId="{84F1F190-61AD-47CB-9903-35BC5A907B4F}" destId="{65E7936C-80C1-49C8-840B-0B96FB1CF9FD}" srcOrd="1" destOrd="0" parTransId="{E801D76E-C490-4409-A282-5F04C51FAC53}" sibTransId="{9A850E14-5BB4-4159-A81D-FC7003592A3F}"/>
    <dgm:cxn modelId="{912EFBBE-C082-4DB5-811B-A7FE39753E19}" srcId="{B4481DC7-D07B-4D6D-B0C0-D592B3982973}" destId="{9C18D2A6-F728-4ADD-B3AA-830EDF912823}" srcOrd="1" destOrd="0" parTransId="{B02C79F5-ADDB-48BE-A5F6-262C085B8FB9}" sibTransId="{B831DA2D-A16D-49A6-AE47-6F8B2FA3CBF3}"/>
    <dgm:cxn modelId="{F0DB27B4-0944-4348-A5F2-34BA5C7369BC}" srcId="{B4481DC7-D07B-4D6D-B0C0-D592B3982973}" destId="{A7737C10-4DB7-48B2-9F10-07D47A867D86}" srcOrd="5" destOrd="0" parTransId="{611E2CC0-107F-43E1-AB9B-D849B77305AB}" sibTransId="{3C05FE8C-EE4E-4594-B4C2-BCA32A4AA974}"/>
    <dgm:cxn modelId="{3E6A42D1-2C80-40B7-9A9C-769B40AE1162}" type="presOf" srcId="{08AD4A8A-7EE1-4D04-AA21-ED6F9492584F}" destId="{F95A5F0D-A6B2-42C9-BA03-F3CDA8B22765}" srcOrd="0" destOrd="3" presId="urn:microsoft.com/office/officeart/2005/8/layout/vList5"/>
    <dgm:cxn modelId="{3D40EDC5-D0DA-440D-ADCB-B34F0BD56655}" type="presOf" srcId="{18BD36D5-4B75-4AA2-807A-906132A9A55C}" destId="{F95A5F0D-A6B2-42C9-BA03-F3CDA8B22765}" srcOrd="0" destOrd="0" presId="urn:microsoft.com/office/officeart/2005/8/layout/vList5"/>
    <dgm:cxn modelId="{B6149FC6-A02A-4B92-9636-1EF828DCBA61}" srcId="{84F1F190-61AD-47CB-9903-35BC5A907B4F}" destId="{B4481DC7-D07B-4D6D-B0C0-D592B3982973}" srcOrd="0" destOrd="0" parTransId="{A6ACE053-4EB4-43C3-97D5-5BCB19FAF4DD}" sibTransId="{206EE393-ED06-4899-A1B6-717FF1C714D4}"/>
    <dgm:cxn modelId="{B03A780A-E5EA-4EC5-AADC-A156A0350C2E}" type="presOf" srcId="{84F1F190-61AD-47CB-9903-35BC5A907B4F}" destId="{26FCEA57-45C9-4C5B-A7F1-1DB633E1A4D9}" srcOrd="0" destOrd="0" presId="urn:microsoft.com/office/officeart/2005/8/layout/vList5"/>
    <dgm:cxn modelId="{BBB96B00-6514-46D6-BB91-88FF17A32627}" srcId="{B4481DC7-D07B-4D6D-B0C0-D592B3982973}" destId="{18BD36D5-4B75-4AA2-807A-906132A9A55C}" srcOrd="0" destOrd="0" parTransId="{41C9B1A4-A38F-43D9-B150-740FC71D6F45}" sibTransId="{0A8641F4-3905-41BF-B029-706D762F4ADF}"/>
    <dgm:cxn modelId="{72697B1B-9F5C-4CC8-884B-F7FAB7FB0205}" srcId="{65E7936C-80C1-49C8-840B-0B96FB1CF9FD}" destId="{16F3F1D8-1952-49AD-8995-23789D9E0F6A}" srcOrd="3" destOrd="0" parTransId="{CE584629-370B-4FFF-B5A4-42C0CECC81D2}" sibTransId="{AF4B4C5A-AF1E-49CF-A959-38499897D330}"/>
    <dgm:cxn modelId="{655805E5-B5CC-4978-94D1-104400D91AA3}" srcId="{B4481DC7-D07B-4D6D-B0C0-D592B3982973}" destId="{08AD4A8A-7EE1-4D04-AA21-ED6F9492584F}" srcOrd="3" destOrd="0" parTransId="{00714940-5426-4ABF-A83E-7C93AA6F0039}" sibTransId="{3FE260C2-5E0D-4D66-BE0D-C92669AA83E1}"/>
    <dgm:cxn modelId="{9DF4D8AF-AA27-4114-97E7-6D4BA55F85C8}" type="presOf" srcId="{152C6808-63DF-4E23-BC7A-CEA853A32020}" destId="{697B7FD0-A727-4AB7-8FD4-B34382735AFE}" srcOrd="0" destOrd="2" presId="urn:microsoft.com/office/officeart/2005/8/layout/vList5"/>
    <dgm:cxn modelId="{3B00F2CD-BC78-4AE8-A4F2-FB2FFE105E7A}" type="presOf" srcId="{A8932D4C-F152-4D7B-B322-9BDE74B7448D}" destId="{F95A5F0D-A6B2-42C9-BA03-F3CDA8B22765}" srcOrd="0" destOrd="4" presId="urn:microsoft.com/office/officeart/2005/8/layout/vList5"/>
    <dgm:cxn modelId="{89861416-9003-4CD8-8676-7455F7236D34}" type="presOf" srcId="{B4481DC7-D07B-4D6D-B0C0-D592B3982973}" destId="{AD954C0F-D23F-42F2-9C55-C99A80F6788C}" srcOrd="0" destOrd="0" presId="urn:microsoft.com/office/officeart/2005/8/layout/vList5"/>
    <dgm:cxn modelId="{9829A6F8-4341-4459-BC42-D73F0897A2CD}" type="presOf" srcId="{B76D71F6-AB6F-4076-9646-E0234938957B}" destId="{697B7FD0-A727-4AB7-8FD4-B34382735AFE}" srcOrd="0" destOrd="1" presId="urn:microsoft.com/office/officeart/2005/8/layout/vList5"/>
    <dgm:cxn modelId="{2249B2BF-27BB-4196-AD1B-175BFE71F0B8}" type="presOf" srcId="{16F3F1D8-1952-49AD-8995-23789D9E0F6A}" destId="{697B7FD0-A727-4AB7-8FD4-B34382735AFE}" srcOrd="0" destOrd="3" presId="urn:microsoft.com/office/officeart/2005/8/layout/vList5"/>
    <dgm:cxn modelId="{956FF0E2-8CDA-4C3B-B6DA-731E4DFC243B}" type="presOf" srcId="{6B54D5E6-338A-4882-B2BF-85640B71765C}" destId="{697B7FD0-A727-4AB7-8FD4-B34382735AFE}" srcOrd="0" destOrd="0" presId="urn:microsoft.com/office/officeart/2005/8/layout/vList5"/>
    <dgm:cxn modelId="{BB6B3252-CCB4-4BF2-BD83-D64F4465F7AE}" type="presOf" srcId="{A7737C10-4DB7-48B2-9F10-07D47A867D86}" destId="{F95A5F0D-A6B2-42C9-BA03-F3CDA8B22765}" srcOrd="0" destOrd="5" presId="urn:microsoft.com/office/officeart/2005/8/layout/vList5"/>
    <dgm:cxn modelId="{F0F66387-CBAD-45F7-85F7-B26937F38C11}" type="presOf" srcId="{885A7090-5F97-45AF-A6E4-2486BD6B960E}" destId="{697B7FD0-A727-4AB7-8FD4-B34382735AFE}" srcOrd="0" destOrd="4" presId="urn:microsoft.com/office/officeart/2005/8/layout/vList5"/>
    <dgm:cxn modelId="{B5F2B25F-AE19-4C76-9454-096F14C9F90A}" srcId="{B4481DC7-D07B-4D6D-B0C0-D592B3982973}" destId="{496D5A1F-B320-420B-88B2-CF8C6657B652}" srcOrd="2" destOrd="0" parTransId="{2DCF1444-4CBA-4105-804D-60EFB698D8F1}" sibTransId="{FCD27079-8DCF-4F90-A3CE-FCC9299C08AF}"/>
    <dgm:cxn modelId="{1EC5F798-3822-44DA-AD6B-5C33221D7CA2}" srcId="{B4481DC7-D07B-4D6D-B0C0-D592B3982973}" destId="{A8932D4C-F152-4D7B-B322-9BDE74B7448D}" srcOrd="4" destOrd="0" parTransId="{2AAD1F48-E7CF-45AD-B5E3-8D448C1EA3AA}" sibTransId="{8D11616F-5FF6-4352-BFA6-FDE90D722159}"/>
    <dgm:cxn modelId="{8BF6D41E-F5B5-42DA-B613-82BBCEC0DEE7}" srcId="{65E7936C-80C1-49C8-840B-0B96FB1CF9FD}" destId="{6B54D5E6-338A-4882-B2BF-85640B71765C}" srcOrd="0" destOrd="0" parTransId="{802DE49F-0FB4-4D2C-9AC1-E70EBAA27732}" sibTransId="{484001F7-9BED-4714-8A04-939C45DA6A57}"/>
    <dgm:cxn modelId="{83A8E9EB-1C2E-4AF0-B01C-363BFD1B66D1}" type="presOf" srcId="{496D5A1F-B320-420B-88B2-CF8C6657B652}" destId="{F95A5F0D-A6B2-42C9-BA03-F3CDA8B22765}" srcOrd="0" destOrd="2" presId="urn:microsoft.com/office/officeart/2005/8/layout/vList5"/>
    <dgm:cxn modelId="{964136B7-A04F-4C19-8D8D-AA02EA5DBC2B}" type="presOf" srcId="{9C18D2A6-F728-4ADD-B3AA-830EDF912823}" destId="{F95A5F0D-A6B2-42C9-BA03-F3CDA8B22765}" srcOrd="0" destOrd="1" presId="urn:microsoft.com/office/officeart/2005/8/layout/vList5"/>
    <dgm:cxn modelId="{5757C70B-9D8B-47CB-A909-6CCB746720B7}" srcId="{65E7936C-80C1-49C8-840B-0B96FB1CF9FD}" destId="{152C6808-63DF-4E23-BC7A-CEA853A32020}" srcOrd="2" destOrd="0" parTransId="{B3876DC4-3946-4702-BEDE-F428F35E991C}" sibTransId="{C224B8AC-FC18-40AE-B53B-1CF31A21D4A4}"/>
    <dgm:cxn modelId="{DEBB2F83-417F-46C0-ADAA-B96427BBD88A}" srcId="{65E7936C-80C1-49C8-840B-0B96FB1CF9FD}" destId="{B76D71F6-AB6F-4076-9646-E0234938957B}" srcOrd="1" destOrd="0" parTransId="{8EDB9EE9-390A-43CC-B3DC-39A35E0ABC56}" sibTransId="{0696CC8A-0ABA-4377-9D26-20F2A74D7766}"/>
    <dgm:cxn modelId="{735EA537-D78B-476D-AD6A-9881BAA0415C}" type="presOf" srcId="{65E7936C-80C1-49C8-840B-0B96FB1CF9FD}" destId="{7CA4B41F-2D44-45AD-96DA-DCF92967EA1A}" srcOrd="0" destOrd="0" presId="urn:microsoft.com/office/officeart/2005/8/layout/vList5"/>
    <dgm:cxn modelId="{A761907B-B009-4E39-B132-ADCED9A181D7}" type="presParOf" srcId="{26FCEA57-45C9-4C5B-A7F1-1DB633E1A4D9}" destId="{D5CB4644-8A86-4A97-8F0E-BDFDFF6BD067}" srcOrd="0" destOrd="0" presId="urn:microsoft.com/office/officeart/2005/8/layout/vList5"/>
    <dgm:cxn modelId="{D9C753B8-A53C-4E95-8D2E-D5FB358A3253}" type="presParOf" srcId="{D5CB4644-8A86-4A97-8F0E-BDFDFF6BD067}" destId="{AD954C0F-D23F-42F2-9C55-C99A80F6788C}" srcOrd="0" destOrd="0" presId="urn:microsoft.com/office/officeart/2005/8/layout/vList5"/>
    <dgm:cxn modelId="{40D2215C-45EA-4CD5-9BE6-9DB0BCD10A85}" type="presParOf" srcId="{D5CB4644-8A86-4A97-8F0E-BDFDFF6BD067}" destId="{F95A5F0D-A6B2-42C9-BA03-F3CDA8B22765}" srcOrd="1" destOrd="0" presId="urn:microsoft.com/office/officeart/2005/8/layout/vList5"/>
    <dgm:cxn modelId="{EA1B1329-8E09-42C4-9931-46F9A05B4510}" type="presParOf" srcId="{26FCEA57-45C9-4C5B-A7F1-1DB633E1A4D9}" destId="{2DB2A9D9-C980-4B0C-9D7E-D158AD1B7FF1}" srcOrd="1" destOrd="0" presId="urn:microsoft.com/office/officeart/2005/8/layout/vList5"/>
    <dgm:cxn modelId="{E099903F-3304-4852-B8E1-E424BD903DFA}" type="presParOf" srcId="{26FCEA57-45C9-4C5B-A7F1-1DB633E1A4D9}" destId="{04904766-DF7B-40F0-BEAC-B263DB24FEA8}" srcOrd="2" destOrd="0" presId="urn:microsoft.com/office/officeart/2005/8/layout/vList5"/>
    <dgm:cxn modelId="{46D7ED20-8AAD-4909-9E98-5A0F4332AA52}" type="presParOf" srcId="{04904766-DF7B-40F0-BEAC-B263DB24FEA8}" destId="{7CA4B41F-2D44-45AD-96DA-DCF92967EA1A}" srcOrd="0" destOrd="0" presId="urn:microsoft.com/office/officeart/2005/8/layout/vList5"/>
    <dgm:cxn modelId="{DC005011-E4A9-49E6-BFE9-5AD2A7BF31A2}" type="presParOf" srcId="{04904766-DF7B-40F0-BEAC-B263DB24FEA8}" destId="{697B7FD0-A727-4AB7-8FD4-B34382735A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5F8ED00-1295-4572-8202-855E52840E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D3C7B-92A5-49F1-AE8A-3FD85D744418}">
      <dgm:prSet phldrT="[Текст]" custT="1"/>
      <dgm:spPr/>
      <dgm:t>
        <a:bodyPr/>
        <a:lstStyle/>
        <a:p>
          <a:r>
            <a:rPr lang="ru-RU" sz="1400" b="1" dirty="0" smtClean="0"/>
            <a:t>ПРОВЕРКА</a:t>
          </a:r>
          <a:endParaRPr lang="ru-RU" sz="1400" b="1" dirty="0"/>
        </a:p>
      </dgm:t>
    </dgm:pt>
    <dgm:pt modelId="{0E9A8071-E8CC-4062-8001-24690B189BA2}" type="parTrans" cxnId="{4FA41182-47D0-4CF5-8519-839227AA4D69}">
      <dgm:prSet/>
      <dgm:spPr/>
      <dgm:t>
        <a:bodyPr/>
        <a:lstStyle/>
        <a:p>
          <a:endParaRPr lang="ru-RU" sz="1400"/>
        </a:p>
      </dgm:t>
    </dgm:pt>
    <dgm:pt modelId="{72D03654-919D-43A9-97BC-22AEE57AE993}" type="sibTrans" cxnId="{4FA41182-47D0-4CF5-8519-839227AA4D69}">
      <dgm:prSet/>
      <dgm:spPr/>
      <dgm:t>
        <a:bodyPr/>
        <a:lstStyle/>
        <a:p>
          <a:endParaRPr lang="ru-RU" sz="1400"/>
        </a:p>
      </dgm:t>
    </dgm:pt>
    <dgm:pt modelId="{F192D9B4-0644-4D34-824C-1E0AD26D4F48}">
      <dgm:prSet phldrT="[Текст]" custT="1"/>
      <dgm:spPr/>
      <dgm:t>
        <a:bodyPr/>
        <a:lstStyle/>
        <a:p>
          <a:r>
            <a:rPr lang="ru-RU" sz="1400" b="1" dirty="0" smtClean="0"/>
            <a:t>ПОВТОРНОЕ ПРЕДПИСАНИЕ </a:t>
          </a:r>
          <a:endParaRPr lang="ru-RU" sz="1400" b="1" dirty="0"/>
        </a:p>
      </dgm:t>
    </dgm:pt>
    <dgm:pt modelId="{15D8F8E3-EB8B-47AC-8E6C-C4BC9D1375A9}" type="parTrans" cxnId="{1127C021-F925-40ED-A0C3-7AA1BF4AF527}">
      <dgm:prSet/>
      <dgm:spPr/>
      <dgm:t>
        <a:bodyPr/>
        <a:lstStyle/>
        <a:p>
          <a:endParaRPr lang="ru-RU" sz="1400"/>
        </a:p>
      </dgm:t>
    </dgm:pt>
    <dgm:pt modelId="{55DCBE85-2F01-4F52-B9DC-335FB4534998}" type="sibTrans" cxnId="{1127C021-F925-40ED-A0C3-7AA1BF4AF527}">
      <dgm:prSet/>
      <dgm:spPr/>
      <dgm:t>
        <a:bodyPr/>
        <a:lstStyle/>
        <a:p>
          <a:endParaRPr lang="ru-RU" sz="1400"/>
        </a:p>
      </dgm:t>
    </dgm:pt>
    <dgm:pt modelId="{3366E715-F14F-45DF-BFF9-78792A3A4120}">
      <dgm:prSet phldrT="[Текст]" custT="1"/>
      <dgm:spPr/>
      <dgm:t>
        <a:bodyPr/>
        <a:lstStyle/>
        <a:p>
          <a:r>
            <a:rPr lang="ru-RU" sz="1400" b="1" dirty="0" smtClean="0"/>
            <a:t>ПРОТОКОЛЫ </a:t>
          </a:r>
          <a:br>
            <a:rPr lang="ru-RU" sz="1400" b="1" dirty="0" smtClean="0"/>
          </a:br>
          <a:r>
            <a:rPr lang="ru-RU" sz="1400" b="1" dirty="0" smtClean="0"/>
            <a:t>ПО НАРУШЕНИЯМ</a:t>
          </a:r>
          <a:endParaRPr lang="ru-RU" sz="1400" b="1" dirty="0"/>
        </a:p>
      </dgm:t>
    </dgm:pt>
    <dgm:pt modelId="{8C48CB8F-D812-4CC6-9168-5EE8F81BE944}" type="parTrans" cxnId="{3641F8FA-AA4F-462C-84AA-301CC9173DC7}">
      <dgm:prSet/>
      <dgm:spPr/>
      <dgm:t>
        <a:bodyPr/>
        <a:lstStyle/>
        <a:p>
          <a:endParaRPr lang="ru-RU" sz="1400"/>
        </a:p>
      </dgm:t>
    </dgm:pt>
    <dgm:pt modelId="{B0F26F6D-B3A4-42C8-AF18-45A5DA98A130}" type="sibTrans" cxnId="{3641F8FA-AA4F-462C-84AA-301CC9173DC7}">
      <dgm:prSet/>
      <dgm:spPr/>
      <dgm:t>
        <a:bodyPr/>
        <a:lstStyle/>
        <a:p>
          <a:endParaRPr lang="ru-RU" sz="1400"/>
        </a:p>
      </dgm:t>
    </dgm:pt>
    <dgm:pt modelId="{23505058-84EF-44CB-9301-7A24ADFD1C57}">
      <dgm:prSet phldrT="[Текст]" custT="1"/>
      <dgm:spPr/>
      <dgm:t>
        <a:bodyPr/>
        <a:lstStyle/>
        <a:p>
          <a:r>
            <a:rPr lang="ru-RU" sz="1200" b="1" dirty="0" smtClean="0"/>
            <a:t>АКТ, ВЫЯВЛЕНИЕ НАРУШЕНИЙ ОБЯЗАТЕЛЬНЫХ ТРЕБОВАНИЙ, ПРЕДПИСАНИЕ (ДО 6 МЕС.)</a:t>
          </a:r>
        </a:p>
      </dgm:t>
    </dgm:pt>
    <dgm:pt modelId="{B9951925-FBDA-46B0-984D-C2C1C52CC170}" type="parTrans" cxnId="{21429F23-BFB7-4947-92A2-C528C17BC988}">
      <dgm:prSet/>
      <dgm:spPr/>
      <dgm:t>
        <a:bodyPr/>
        <a:lstStyle/>
        <a:p>
          <a:endParaRPr lang="ru-RU" sz="1400"/>
        </a:p>
      </dgm:t>
    </dgm:pt>
    <dgm:pt modelId="{C744BF38-2C89-40B5-B660-4EF6C1989CC7}" type="sibTrans" cxnId="{21429F23-BFB7-4947-92A2-C528C17BC988}">
      <dgm:prSet/>
      <dgm:spPr/>
      <dgm:t>
        <a:bodyPr/>
        <a:lstStyle/>
        <a:p>
          <a:endParaRPr lang="ru-RU" sz="1400"/>
        </a:p>
      </dgm:t>
    </dgm:pt>
    <dgm:pt modelId="{00E9F53D-0609-4902-880A-10C144586D9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РЕШЕНИЕ СУДА (ПРИВЛЕЧЕНИЕ </a:t>
          </a:r>
          <a:br>
            <a:rPr lang="ru-RU" sz="1400" b="1" dirty="0" smtClean="0">
              <a:solidFill>
                <a:srgbClr val="C00000"/>
              </a:solidFill>
            </a:rPr>
          </a:br>
          <a:r>
            <a:rPr lang="ru-RU" sz="1400" b="1" dirty="0" smtClean="0">
              <a:solidFill>
                <a:srgbClr val="C00000"/>
              </a:solidFill>
            </a:rPr>
            <a:t>К АДМИНИСТРАТИВНОЙ ОТВЕТСТВЕННОСТИ), </a:t>
          </a:r>
        </a:p>
        <a:p>
          <a:r>
            <a:rPr lang="ru-RU" sz="1400" b="1" dirty="0" smtClean="0">
              <a:solidFill>
                <a:srgbClr val="C00000"/>
              </a:solidFill>
            </a:rPr>
            <a:t>НЕИСПОЛНЕНИЕ ПРЕДПИСАНИЯ</a:t>
          </a:r>
          <a:endParaRPr lang="ru-RU" sz="1400" b="1" dirty="0">
            <a:solidFill>
              <a:srgbClr val="C00000"/>
            </a:solidFill>
          </a:endParaRPr>
        </a:p>
      </dgm:t>
    </dgm:pt>
    <dgm:pt modelId="{1AEEA268-FEDD-4C02-A833-F8E7B797A5C5}" type="parTrans" cxnId="{56CFB6DF-C9E6-4D80-A915-6F99D9F3B531}">
      <dgm:prSet/>
      <dgm:spPr/>
      <dgm:t>
        <a:bodyPr/>
        <a:lstStyle/>
        <a:p>
          <a:endParaRPr lang="ru-RU" sz="1400"/>
        </a:p>
      </dgm:t>
    </dgm:pt>
    <dgm:pt modelId="{B5417F6F-8C17-41A1-93DD-134B0640B457}" type="sibTrans" cxnId="{56CFB6DF-C9E6-4D80-A915-6F99D9F3B531}">
      <dgm:prSet/>
      <dgm:spPr/>
      <dgm:t>
        <a:bodyPr/>
        <a:lstStyle/>
        <a:p>
          <a:endParaRPr lang="ru-RU" sz="1400"/>
        </a:p>
      </dgm:t>
    </dgm:pt>
    <dgm:pt modelId="{D8E97DF2-786B-47A9-B223-526C5196527C}">
      <dgm:prSet phldrT="[Текст]" custT="1"/>
      <dgm:spPr/>
      <dgm:t>
        <a:bodyPr/>
        <a:lstStyle/>
        <a:p>
          <a:r>
            <a:rPr lang="ru-RU" sz="1400" b="1" dirty="0" smtClean="0"/>
            <a:t>ПРОВЕРКА ИСПОЛНЕНИЯ ПРЕДПИСАНИЯ</a:t>
          </a:r>
          <a:endParaRPr lang="ru-RU" sz="1400" b="1" dirty="0"/>
        </a:p>
      </dgm:t>
    </dgm:pt>
    <dgm:pt modelId="{2C438CA2-7FB0-48C2-857F-7FECC2190775}" type="parTrans" cxnId="{40D34E41-7450-4859-A2BE-9D2A9269F8F4}">
      <dgm:prSet/>
      <dgm:spPr/>
      <dgm:t>
        <a:bodyPr/>
        <a:lstStyle/>
        <a:p>
          <a:endParaRPr lang="ru-RU"/>
        </a:p>
      </dgm:t>
    </dgm:pt>
    <dgm:pt modelId="{B312FEE9-6609-488F-B324-5AC3165455C3}" type="sibTrans" cxnId="{40D34E41-7450-4859-A2BE-9D2A9269F8F4}">
      <dgm:prSet/>
      <dgm:spPr/>
      <dgm:t>
        <a:bodyPr/>
        <a:lstStyle/>
        <a:p>
          <a:endParaRPr lang="ru-RU"/>
        </a:p>
      </dgm:t>
    </dgm:pt>
    <dgm:pt modelId="{72240015-B004-4441-9833-1BED44659686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b="1" dirty="0" smtClean="0"/>
            <a:t>ПРИЗНАНИЕ ПРЕДПИСАНИЯ ИСПОЛНЕННЫМ</a:t>
          </a:r>
          <a:endParaRPr lang="ru-RU" sz="1400" b="1" dirty="0"/>
        </a:p>
      </dgm:t>
    </dgm:pt>
    <dgm:pt modelId="{E275E147-FC7E-46ED-953A-099AF0987992}" type="parTrans" cxnId="{C599AE58-7EC8-46A5-8C4F-4EFE50253AAC}">
      <dgm:prSet/>
      <dgm:spPr/>
      <dgm:t>
        <a:bodyPr/>
        <a:lstStyle/>
        <a:p>
          <a:endParaRPr lang="ru-RU"/>
        </a:p>
      </dgm:t>
    </dgm:pt>
    <dgm:pt modelId="{029A757C-8072-4408-89C3-C5FDBDADEE43}" type="sibTrans" cxnId="{C599AE58-7EC8-46A5-8C4F-4EFE50253AAC}">
      <dgm:prSet/>
      <dgm:spPr/>
      <dgm:t>
        <a:bodyPr/>
        <a:lstStyle/>
        <a:p>
          <a:endParaRPr lang="ru-RU"/>
        </a:p>
      </dgm:t>
    </dgm:pt>
    <dgm:pt modelId="{4CB56B41-DCF9-47DE-B151-B223E38C513C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b="1" dirty="0" smtClean="0"/>
            <a:t>ПРИЗНАНИЕ ПОВТОРНОГО ПРЕДПИСАНИЯ ИСПОЛНЕННЫМ</a:t>
          </a:r>
          <a:endParaRPr lang="ru-RU" sz="1400" b="1" dirty="0"/>
        </a:p>
      </dgm:t>
    </dgm:pt>
    <dgm:pt modelId="{A6EB8496-3A5C-45B9-BA69-86BFFC7AF9EA}" type="parTrans" cxnId="{885CFA1B-69F5-462E-A342-D370406A526E}">
      <dgm:prSet/>
      <dgm:spPr/>
      <dgm:t>
        <a:bodyPr/>
        <a:lstStyle/>
        <a:p>
          <a:endParaRPr lang="ru-RU"/>
        </a:p>
      </dgm:t>
    </dgm:pt>
    <dgm:pt modelId="{F21AD233-D0E9-4C70-B8A5-7BD3A8D9A9C6}" type="sibTrans" cxnId="{885CFA1B-69F5-462E-A342-D370406A526E}">
      <dgm:prSet/>
      <dgm:spPr/>
      <dgm:t>
        <a:bodyPr/>
        <a:lstStyle/>
        <a:p>
          <a:endParaRPr lang="ru-RU"/>
        </a:p>
      </dgm:t>
    </dgm:pt>
    <dgm:pt modelId="{85D2185D-54FD-43C5-8A40-C7C57971038D}">
      <dgm:prSet phldrT="[Текст]" custT="1"/>
      <dgm:spPr/>
      <dgm:t>
        <a:bodyPr/>
        <a:lstStyle/>
        <a:p>
          <a:r>
            <a:rPr lang="ru-RU" sz="1400" b="1" dirty="0" smtClean="0"/>
            <a:t>ПРОТОКОЛ ПО НЕИСПОЛНЕНИЮ ПРЕДПИСАНИЯ</a:t>
          </a:r>
          <a:endParaRPr lang="ru-RU" sz="1400" b="1" dirty="0"/>
        </a:p>
      </dgm:t>
    </dgm:pt>
    <dgm:pt modelId="{63A8A986-739F-41C4-A0EB-DB2A84565D4D}" type="parTrans" cxnId="{4095E6EC-46A3-4465-8EC7-980BD82720CB}">
      <dgm:prSet/>
      <dgm:spPr/>
      <dgm:t>
        <a:bodyPr/>
        <a:lstStyle/>
        <a:p>
          <a:endParaRPr lang="ru-RU"/>
        </a:p>
      </dgm:t>
    </dgm:pt>
    <dgm:pt modelId="{7BB917A0-057F-41D2-A383-86A340DA9D6A}" type="sibTrans" cxnId="{4095E6EC-46A3-4465-8EC7-980BD82720CB}">
      <dgm:prSet/>
      <dgm:spPr/>
      <dgm:t>
        <a:bodyPr/>
        <a:lstStyle/>
        <a:p>
          <a:endParaRPr lang="ru-RU"/>
        </a:p>
      </dgm:t>
    </dgm:pt>
    <dgm:pt modelId="{CFA68E2D-4594-4838-AB90-9439026FCFC6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100" b="1" dirty="0" smtClean="0">
              <a:latin typeface="Calibri (Основной текст)"/>
            </a:rPr>
            <a:t>ВЫДАЧА РЕКОМЕНДАЦИЙ </a:t>
          </a:r>
          <a:br>
            <a:rPr lang="ru-RU" sz="1100" b="1" dirty="0" smtClean="0">
              <a:latin typeface="Calibri (Основной текст)"/>
            </a:rPr>
          </a:br>
          <a:r>
            <a:rPr lang="ru-RU" sz="1100" b="1" dirty="0" smtClean="0">
              <a:latin typeface="Calibri (Основной текст)"/>
            </a:rPr>
            <a:t>ПО СОБЛЮДЕНИЮ ОБЯЗАТЕЛЬНЫХ ТРЕБОВАНИЙ</a:t>
          </a:r>
        </a:p>
        <a:p>
          <a:r>
            <a:rPr lang="ru-RU" sz="1100" b="1" dirty="0" smtClean="0">
              <a:latin typeface="Calibri (Основной текст)"/>
            </a:rPr>
            <a:t> (по решению инспектора)</a:t>
          </a:r>
        </a:p>
      </dgm:t>
    </dgm:pt>
    <dgm:pt modelId="{9F3280BC-C412-4322-B3CA-2F84937DD084}" type="parTrans" cxnId="{9D2420CF-0624-4964-9924-E2E699BD9A03}">
      <dgm:prSet/>
      <dgm:spPr/>
      <dgm:t>
        <a:bodyPr/>
        <a:lstStyle/>
        <a:p>
          <a:endParaRPr lang="ru-RU"/>
        </a:p>
      </dgm:t>
    </dgm:pt>
    <dgm:pt modelId="{A93A9B09-0145-4CD3-88A5-A36E646A65CA}" type="sibTrans" cxnId="{9D2420CF-0624-4964-9924-E2E699BD9A03}">
      <dgm:prSet/>
      <dgm:spPr/>
      <dgm:t>
        <a:bodyPr/>
        <a:lstStyle/>
        <a:p>
          <a:endParaRPr lang="ru-RU"/>
        </a:p>
      </dgm:t>
    </dgm:pt>
    <dgm:pt modelId="{F7479D68-DFE0-4484-878C-4806E287CD7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+mn-lt"/>
            </a:rPr>
            <a:t>АКТ, ОТСУТСТВИЕ ВЫЯВЛЕННЫХ НАРУШЕНИЙ ОБЯЗАТЕЛЬНЫХ ТРЕБОВАНИЙ</a:t>
          </a:r>
          <a:r>
            <a:rPr lang="ru-RU" sz="1200" dirty="0" smtClean="0">
              <a:latin typeface="+mn-lt"/>
            </a:rPr>
            <a:t> </a:t>
          </a:r>
          <a:endParaRPr lang="ru-RU" sz="1200" dirty="0">
            <a:latin typeface="+mn-lt"/>
          </a:endParaRPr>
        </a:p>
      </dgm:t>
    </dgm:pt>
    <dgm:pt modelId="{9AE4CDB7-6F20-4BD2-80AC-E9A54B7A0A0C}" type="parTrans" cxnId="{E0DE3B15-237E-40D7-9460-5CE5669DEA5C}">
      <dgm:prSet/>
      <dgm:spPr/>
      <dgm:t>
        <a:bodyPr/>
        <a:lstStyle/>
        <a:p>
          <a:endParaRPr lang="ru-RU"/>
        </a:p>
      </dgm:t>
    </dgm:pt>
    <dgm:pt modelId="{1BD25F76-270A-47CD-9958-463B088AA100}" type="sibTrans" cxnId="{E0DE3B15-237E-40D7-9460-5CE5669DEA5C}">
      <dgm:prSet/>
      <dgm:spPr/>
      <dgm:t>
        <a:bodyPr/>
        <a:lstStyle/>
        <a:p>
          <a:endParaRPr lang="ru-RU"/>
        </a:p>
      </dgm:t>
    </dgm:pt>
    <dgm:pt modelId="{19C37BDF-7468-4610-830E-9C385847E4EB}" type="pres">
      <dgm:prSet presAssocID="{95F8ED00-1295-4572-8202-855E52840E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2433EE-09E8-42B4-9DAC-1CACED8E4713}" type="pres">
      <dgm:prSet presAssocID="{319D3C7B-92A5-49F1-AE8A-3FD85D744418}" presName="hierRoot1" presStyleCnt="0"/>
      <dgm:spPr/>
      <dgm:t>
        <a:bodyPr/>
        <a:lstStyle/>
        <a:p>
          <a:endParaRPr lang="ru-RU"/>
        </a:p>
      </dgm:t>
    </dgm:pt>
    <dgm:pt modelId="{BB78A2CE-5BBD-4BB9-A485-2EA0C79D95AC}" type="pres">
      <dgm:prSet presAssocID="{319D3C7B-92A5-49F1-AE8A-3FD85D744418}" presName="composite" presStyleCnt="0"/>
      <dgm:spPr/>
      <dgm:t>
        <a:bodyPr/>
        <a:lstStyle/>
        <a:p>
          <a:endParaRPr lang="ru-RU"/>
        </a:p>
      </dgm:t>
    </dgm:pt>
    <dgm:pt modelId="{0401BC05-37EF-45A5-B1CE-003E2B64E85C}" type="pres">
      <dgm:prSet presAssocID="{319D3C7B-92A5-49F1-AE8A-3FD85D744418}" presName="background" presStyleLbl="node0" presStyleIdx="0" presStyleCnt="4"/>
      <dgm:spPr/>
      <dgm:t>
        <a:bodyPr/>
        <a:lstStyle/>
        <a:p>
          <a:endParaRPr lang="ru-RU"/>
        </a:p>
      </dgm:t>
    </dgm:pt>
    <dgm:pt modelId="{5002DFD7-FDF4-4271-B535-F8E636A2DE8D}" type="pres">
      <dgm:prSet presAssocID="{319D3C7B-92A5-49F1-AE8A-3FD85D744418}" presName="text" presStyleLbl="fgAcc0" presStyleIdx="0" presStyleCnt="4" custScaleX="309287" custLinFactX="293065" custLinFactY="-20915" custLinFactNeighborX="3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E31B7-EF85-4835-94BC-10937A13C453}" type="pres">
      <dgm:prSet presAssocID="{319D3C7B-92A5-49F1-AE8A-3FD85D744418}" presName="hierChild2" presStyleCnt="0"/>
      <dgm:spPr/>
      <dgm:t>
        <a:bodyPr/>
        <a:lstStyle/>
        <a:p>
          <a:endParaRPr lang="ru-RU"/>
        </a:p>
      </dgm:t>
    </dgm:pt>
    <dgm:pt modelId="{3EB0C042-8EAA-4473-9B12-D35084395AE8}" type="pres">
      <dgm:prSet presAssocID="{9AE4CDB7-6F20-4BD2-80AC-E9A54B7A0A0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88F2725-1F5A-483F-9859-18B435A72ABB}" type="pres">
      <dgm:prSet presAssocID="{F7479D68-DFE0-4484-878C-4806E287CD70}" presName="hierRoot2" presStyleCnt="0"/>
      <dgm:spPr/>
      <dgm:t>
        <a:bodyPr/>
        <a:lstStyle/>
        <a:p>
          <a:endParaRPr lang="ru-RU"/>
        </a:p>
      </dgm:t>
    </dgm:pt>
    <dgm:pt modelId="{EA35F64F-D8C7-4ADA-9EFD-C9A7AFA506A4}" type="pres">
      <dgm:prSet presAssocID="{F7479D68-DFE0-4484-878C-4806E287CD70}" presName="composite2" presStyleCnt="0"/>
      <dgm:spPr/>
      <dgm:t>
        <a:bodyPr/>
        <a:lstStyle/>
        <a:p>
          <a:endParaRPr lang="ru-RU"/>
        </a:p>
      </dgm:t>
    </dgm:pt>
    <dgm:pt modelId="{4D421221-7B50-4EB0-BD7C-7FBCEA4BEFF8}" type="pres">
      <dgm:prSet presAssocID="{F7479D68-DFE0-4484-878C-4806E287CD70}" presName="background2" presStyleLbl="node2" presStyleIdx="0" presStyleCnt="3"/>
      <dgm:spPr/>
      <dgm:t>
        <a:bodyPr/>
        <a:lstStyle/>
        <a:p>
          <a:endParaRPr lang="ru-RU"/>
        </a:p>
      </dgm:t>
    </dgm:pt>
    <dgm:pt modelId="{9961F400-7AD7-4370-8D9A-30EEC5DB15A4}" type="pres">
      <dgm:prSet presAssocID="{F7479D68-DFE0-4484-878C-4806E287CD70}" presName="text2" presStyleLbl="fgAcc2" presStyleIdx="0" presStyleCnt="3" custScaleX="314071" custScaleY="194872" custLinFactX="376122" custLinFactY="-11232" custLinFactNeighborX="4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A07B6-E32D-499F-B89E-A9BF327D2989}" type="pres">
      <dgm:prSet presAssocID="{F7479D68-DFE0-4484-878C-4806E287CD70}" presName="hierChild3" presStyleCnt="0"/>
      <dgm:spPr/>
      <dgm:t>
        <a:bodyPr/>
        <a:lstStyle/>
        <a:p>
          <a:endParaRPr lang="ru-RU"/>
        </a:p>
      </dgm:t>
    </dgm:pt>
    <dgm:pt modelId="{8FD3137E-7452-4907-AC73-D024A3E8FD4E}" type="pres">
      <dgm:prSet presAssocID="{23505058-84EF-44CB-9301-7A24ADFD1C57}" presName="hierRoot1" presStyleCnt="0"/>
      <dgm:spPr/>
      <dgm:t>
        <a:bodyPr/>
        <a:lstStyle/>
        <a:p>
          <a:endParaRPr lang="ru-RU"/>
        </a:p>
      </dgm:t>
    </dgm:pt>
    <dgm:pt modelId="{AB0EAF26-1B11-4A7A-9423-D9043175056E}" type="pres">
      <dgm:prSet presAssocID="{23505058-84EF-44CB-9301-7A24ADFD1C57}" presName="composite" presStyleCnt="0"/>
      <dgm:spPr/>
      <dgm:t>
        <a:bodyPr/>
        <a:lstStyle/>
        <a:p>
          <a:endParaRPr lang="ru-RU"/>
        </a:p>
      </dgm:t>
    </dgm:pt>
    <dgm:pt modelId="{7024C46A-250A-4810-9D6C-7D32EC9C0774}" type="pres">
      <dgm:prSet presAssocID="{23505058-84EF-44CB-9301-7A24ADFD1C57}" presName="background" presStyleLbl="node0" presStyleIdx="1" presStyleCnt="4"/>
      <dgm:spPr/>
      <dgm:t>
        <a:bodyPr/>
        <a:lstStyle/>
        <a:p>
          <a:endParaRPr lang="ru-RU"/>
        </a:p>
      </dgm:t>
    </dgm:pt>
    <dgm:pt modelId="{DD5A0F16-B703-4A89-823C-427853A1D2A4}" type="pres">
      <dgm:prSet presAssocID="{23505058-84EF-44CB-9301-7A24ADFD1C57}" presName="text" presStyleLbl="fgAcc0" presStyleIdx="1" presStyleCnt="4" custScaleX="321286" custScaleY="199026" custLinFactX="-36885" custLinFactNeighborX="-100000" custLinFactNeighborY="29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F378F-29E5-460A-898B-5248578A1FEB}" type="pres">
      <dgm:prSet presAssocID="{23505058-84EF-44CB-9301-7A24ADFD1C57}" presName="hierChild2" presStyleCnt="0"/>
      <dgm:spPr/>
      <dgm:t>
        <a:bodyPr/>
        <a:lstStyle/>
        <a:p>
          <a:endParaRPr lang="ru-RU"/>
        </a:p>
      </dgm:t>
    </dgm:pt>
    <dgm:pt modelId="{08A65786-3449-4755-9BC4-A3CAB32E8389}" type="pres">
      <dgm:prSet presAssocID="{2C438CA2-7FB0-48C2-857F-7FECC219077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AE144DF-A8D8-4DE4-ADAA-DC74DE16788A}" type="pres">
      <dgm:prSet presAssocID="{D8E97DF2-786B-47A9-B223-526C5196527C}" presName="hierRoot2" presStyleCnt="0"/>
      <dgm:spPr/>
      <dgm:t>
        <a:bodyPr/>
        <a:lstStyle/>
        <a:p>
          <a:endParaRPr lang="ru-RU"/>
        </a:p>
      </dgm:t>
    </dgm:pt>
    <dgm:pt modelId="{056A4362-B628-4934-80F3-A4561BBDF9A6}" type="pres">
      <dgm:prSet presAssocID="{D8E97DF2-786B-47A9-B223-526C5196527C}" presName="composite2" presStyleCnt="0"/>
      <dgm:spPr/>
      <dgm:t>
        <a:bodyPr/>
        <a:lstStyle/>
        <a:p>
          <a:endParaRPr lang="ru-RU"/>
        </a:p>
      </dgm:t>
    </dgm:pt>
    <dgm:pt modelId="{F0CA2483-1740-4A1D-9A8D-EC2540ACF7FD}" type="pres">
      <dgm:prSet presAssocID="{D8E97DF2-786B-47A9-B223-526C5196527C}" presName="background2" presStyleLbl="node2" presStyleIdx="1" presStyleCnt="3"/>
      <dgm:spPr/>
      <dgm:t>
        <a:bodyPr/>
        <a:lstStyle/>
        <a:p>
          <a:endParaRPr lang="ru-RU"/>
        </a:p>
      </dgm:t>
    </dgm:pt>
    <dgm:pt modelId="{05CEEC6B-2CCF-4369-BDD8-D9B8FD5F1993}" type="pres">
      <dgm:prSet presAssocID="{D8E97DF2-786B-47A9-B223-526C5196527C}" presName="text2" presStyleLbl="fgAcc2" presStyleIdx="1" presStyleCnt="3" custScaleX="371173" custScaleY="115258" custLinFactX="57791" custLinFactNeighborX="100000" custLinFactNeighborY="34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FA8205-15F6-49BA-9758-40D36399B94F}" type="pres">
      <dgm:prSet presAssocID="{D8E97DF2-786B-47A9-B223-526C5196527C}" presName="hierChild3" presStyleCnt="0"/>
      <dgm:spPr/>
      <dgm:t>
        <a:bodyPr/>
        <a:lstStyle/>
        <a:p>
          <a:endParaRPr lang="ru-RU"/>
        </a:p>
      </dgm:t>
    </dgm:pt>
    <dgm:pt modelId="{E75DA97D-4AA2-497A-9789-9C2AE68B1F4F}" type="pres">
      <dgm:prSet presAssocID="{15D8F8E3-EB8B-47AC-8E6C-C4BC9D1375A9}" presName="Name17" presStyleLbl="parChTrans1D3" presStyleIdx="0" presStyleCnt="1"/>
      <dgm:spPr/>
      <dgm:t>
        <a:bodyPr/>
        <a:lstStyle/>
        <a:p>
          <a:endParaRPr lang="ru-RU"/>
        </a:p>
      </dgm:t>
    </dgm:pt>
    <dgm:pt modelId="{8058497E-4B1F-4C3F-BB92-5738BABC994F}" type="pres">
      <dgm:prSet presAssocID="{F192D9B4-0644-4D34-824C-1E0AD26D4F48}" presName="hierRoot3" presStyleCnt="0"/>
      <dgm:spPr/>
      <dgm:t>
        <a:bodyPr/>
        <a:lstStyle/>
        <a:p>
          <a:endParaRPr lang="ru-RU"/>
        </a:p>
      </dgm:t>
    </dgm:pt>
    <dgm:pt modelId="{DF1FA46F-ED87-4A2C-A150-8CFCF126F1BA}" type="pres">
      <dgm:prSet presAssocID="{F192D9B4-0644-4D34-824C-1E0AD26D4F48}" presName="composite3" presStyleCnt="0"/>
      <dgm:spPr/>
      <dgm:t>
        <a:bodyPr/>
        <a:lstStyle/>
        <a:p>
          <a:endParaRPr lang="ru-RU"/>
        </a:p>
      </dgm:t>
    </dgm:pt>
    <dgm:pt modelId="{D3EA3BA4-DD04-4ECC-BF20-429C7A259D01}" type="pres">
      <dgm:prSet presAssocID="{F192D9B4-0644-4D34-824C-1E0AD26D4F48}" presName="background3" presStyleLbl="node3" presStyleIdx="0" presStyleCnt="1"/>
      <dgm:spPr/>
      <dgm:t>
        <a:bodyPr/>
        <a:lstStyle/>
        <a:p>
          <a:endParaRPr lang="ru-RU"/>
        </a:p>
      </dgm:t>
    </dgm:pt>
    <dgm:pt modelId="{AB270828-9D4C-4EF3-AAEB-7933F084B78B}" type="pres">
      <dgm:prSet presAssocID="{F192D9B4-0644-4D34-824C-1E0AD26D4F48}" presName="text3" presStyleLbl="fgAcc3" presStyleIdx="0" presStyleCnt="1" custScaleX="385170" custLinFactNeighborX="28672" custLinFactNeighborY="31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27BD81-8E23-4A6F-9782-FCACC7EB934A}" type="pres">
      <dgm:prSet presAssocID="{F192D9B4-0644-4D34-824C-1E0AD26D4F48}" presName="hierChild4" presStyleCnt="0"/>
      <dgm:spPr/>
      <dgm:t>
        <a:bodyPr/>
        <a:lstStyle/>
        <a:p>
          <a:endParaRPr lang="ru-RU"/>
        </a:p>
      </dgm:t>
    </dgm:pt>
    <dgm:pt modelId="{0487E4B1-494B-4A81-B04F-C46379BB7C84}" type="pres">
      <dgm:prSet presAssocID="{63A8A986-739F-41C4-A0EB-DB2A84565D4D}" presName="Name23" presStyleLbl="parChTrans1D4" presStyleIdx="0" presStyleCnt="3"/>
      <dgm:spPr/>
      <dgm:t>
        <a:bodyPr/>
        <a:lstStyle/>
        <a:p>
          <a:endParaRPr lang="ru-RU"/>
        </a:p>
      </dgm:t>
    </dgm:pt>
    <dgm:pt modelId="{F7B6713F-BCA1-4572-9FD7-CBE703AA64E9}" type="pres">
      <dgm:prSet presAssocID="{85D2185D-54FD-43C5-8A40-C7C57971038D}" presName="hierRoot4" presStyleCnt="0"/>
      <dgm:spPr/>
      <dgm:t>
        <a:bodyPr/>
        <a:lstStyle/>
        <a:p>
          <a:endParaRPr lang="ru-RU"/>
        </a:p>
      </dgm:t>
    </dgm:pt>
    <dgm:pt modelId="{0CE46757-B912-4066-A707-18DE1CFDC27F}" type="pres">
      <dgm:prSet presAssocID="{85D2185D-54FD-43C5-8A40-C7C57971038D}" presName="composite4" presStyleCnt="0"/>
      <dgm:spPr/>
      <dgm:t>
        <a:bodyPr/>
        <a:lstStyle/>
        <a:p>
          <a:endParaRPr lang="ru-RU"/>
        </a:p>
      </dgm:t>
    </dgm:pt>
    <dgm:pt modelId="{007F540C-0BBB-4956-87A7-4CD5DB14EF84}" type="pres">
      <dgm:prSet presAssocID="{85D2185D-54FD-43C5-8A40-C7C57971038D}" presName="background4" presStyleLbl="node4" presStyleIdx="0" presStyleCnt="3"/>
      <dgm:spPr/>
      <dgm:t>
        <a:bodyPr/>
        <a:lstStyle/>
        <a:p>
          <a:endParaRPr lang="ru-RU"/>
        </a:p>
      </dgm:t>
    </dgm:pt>
    <dgm:pt modelId="{A418D43D-B0A2-4BF2-BFFE-C9FB3224C29D}" type="pres">
      <dgm:prSet presAssocID="{85D2185D-54FD-43C5-8A40-C7C57971038D}" presName="text4" presStyleLbl="fgAcc4" presStyleIdx="0" presStyleCnt="3" custScaleX="375456" custScaleY="147922" custLinFactNeighborX="77729" custLinFactNeighborY="33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957CC-5D9D-4DF3-BD5C-1A94F71F7328}" type="pres">
      <dgm:prSet presAssocID="{85D2185D-54FD-43C5-8A40-C7C57971038D}" presName="hierChild5" presStyleCnt="0"/>
      <dgm:spPr/>
      <dgm:t>
        <a:bodyPr/>
        <a:lstStyle/>
        <a:p>
          <a:endParaRPr lang="ru-RU"/>
        </a:p>
      </dgm:t>
    </dgm:pt>
    <dgm:pt modelId="{DD1E4662-EDE8-4896-A82F-E032175AE1F5}" type="pres">
      <dgm:prSet presAssocID="{1AEEA268-FEDD-4C02-A833-F8E7B797A5C5}" presName="Name23" presStyleLbl="parChTrans1D4" presStyleIdx="1" presStyleCnt="3"/>
      <dgm:spPr/>
      <dgm:t>
        <a:bodyPr/>
        <a:lstStyle/>
        <a:p>
          <a:endParaRPr lang="ru-RU"/>
        </a:p>
      </dgm:t>
    </dgm:pt>
    <dgm:pt modelId="{AD3E99D4-40D5-4B71-8506-8E5424AF8880}" type="pres">
      <dgm:prSet presAssocID="{00E9F53D-0609-4902-880A-10C144586D94}" presName="hierRoot4" presStyleCnt="0"/>
      <dgm:spPr/>
      <dgm:t>
        <a:bodyPr/>
        <a:lstStyle/>
        <a:p>
          <a:endParaRPr lang="ru-RU"/>
        </a:p>
      </dgm:t>
    </dgm:pt>
    <dgm:pt modelId="{FF07ABAE-070D-4B9F-B2DB-86AC6AD17A3B}" type="pres">
      <dgm:prSet presAssocID="{00E9F53D-0609-4902-880A-10C144586D94}" presName="composite4" presStyleCnt="0"/>
      <dgm:spPr/>
      <dgm:t>
        <a:bodyPr/>
        <a:lstStyle/>
        <a:p>
          <a:endParaRPr lang="ru-RU"/>
        </a:p>
      </dgm:t>
    </dgm:pt>
    <dgm:pt modelId="{BCE9D9D7-44CB-4310-AAEC-AABFC56DE69F}" type="pres">
      <dgm:prSet presAssocID="{00E9F53D-0609-4902-880A-10C144586D94}" presName="background4" presStyleLbl="node4" presStyleIdx="1" presStyleCnt="3"/>
      <dgm:spPr/>
      <dgm:t>
        <a:bodyPr/>
        <a:lstStyle/>
        <a:p>
          <a:endParaRPr lang="ru-RU"/>
        </a:p>
      </dgm:t>
    </dgm:pt>
    <dgm:pt modelId="{B490B355-2060-431B-96D3-AC653F393F14}" type="pres">
      <dgm:prSet presAssocID="{00E9F53D-0609-4902-880A-10C144586D94}" presName="text4" presStyleLbl="fgAcc4" presStyleIdx="1" presStyleCnt="3" custScaleX="412951" custScaleY="176245" custLinFactNeighborX="-23815" custLinFactNeighborY="55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AC2A7-1DCC-466B-BA46-F2DBF1FB482B}" type="pres">
      <dgm:prSet presAssocID="{00E9F53D-0609-4902-880A-10C144586D94}" presName="hierChild5" presStyleCnt="0"/>
      <dgm:spPr/>
      <dgm:t>
        <a:bodyPr/>
        <a:lstStyle/>
        <a:p>
          <a:endParaRPr lang="ru-RU"/>
        </a:p>
      </dgm:t>
    </dgm:pt>
    <dgm:pt modelId="{7073D017-D892-4877-A925-8E8999C92870}" type="pres">
      <dgm:prSet presAssocID="{A6EB8496-3A5C-45B9-BA69-86BFFC7AF9EA}" presName="Name23" presStyleLbl="parChTrans1D4" presStyleIdx="2" presStyleCnt="3"/>
      <dgm:spPr/>
      <dgm:t>
        <a:bodyPr/>
        <a:lstStyle/>
        <a:p>
          <a:endParaRPr lang="ru-RU"/>
        </a:p>
      </dgm:t>
    </dgm:pt>
    <dgm:pt modelId="{4BAEB8F8-9D82-47EB-9AA2-1388C2515952}" type="pres">
      <dgm:prSet presAssocID="{4CB56B41-DCF9-47DE-B151-B223E38C513C}" presName="hierRoot4" presStyleCnt="0"/>
      <dgm:spPr/>
      <dgm:t>
        <a:bodyPr/>
        <a:lstStyle/>
        <a:p>
          <a:endParaRPr lang="ru-RU"/>
        </a:p>
      </dgm:t>
    </dgm:pt>
    <dgm:pt modelId="{6477FCA2-722A-4626-8525-188F69C88799}" type="pres">
      <dgm:prSet presAssocID="{4CB56B41-DCF9-47DE-B151-B223E38C513C}" presName="composite4" presStyleCnt="0"/>
      <dgm:spPr/>
      <dgm:t>
        <a:bodyPr/>
        <a:lstStyle/>
        <a:p>
          <a:endParaRPr lang="ru-RU"/>
        </a:p>
      </dgm:t>
    </dgm:pt>
    <dgm:pt modelId="{6FBAD3F1-9255-4044-A235-882839EFE09B}" type="pres">
      <dgm:prSet presAssocID="{4CB56B41-DCF9-47DE-B151-B223E38C513C}" presName="background4" presStyleLbl="node4" presStyleIdx="2" presStyleCnt="3"/>
      <dgm:spPr/>
      <dgm:t>
        <a:bodyPr/>
        <a:lstStyle/>
        <a:p>
          <a:endParaRPr lang="ru-RU"/>
        </a:p>
      </dgm:t>
    </dgm:pt>
    <dgm:pt modelId="{FEECD754-6CE2-4A7C-96DA-F6BAA0A5E9F5}" type="pres">
      <dgm:prSet presAssocID="{4CB56B41-DCF9-47DE-B151-B223E38C513C}" presName="text4" presStyleLbl="fgAcc4" presStyleIdx="2" presStyleCnt="3" custScaleX="340814" custScaleY="148616" custLinFactX="100000" custLinFactNeighborX="118982" custLinFactNeighborY="33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1BAD1-01E9-4E60-A367-8808FFBCD900}" type="pres">
      <dgm:prSet presAssocID="{4CB56B41-DCF9-47DE-B151-B223E38C513C}" presName="hierChild5" presStyleCnt="0"/>
      <dgm:spPr/>
      <dgm:t>
        <a:bodyPr/>
        <a:lstStyle/>
        <a:p>
          <a:endParaRPr lang="ru-RU"/>
        </a:p>
      </dgm:t>
    </dgm:pt>
    <dgm:pt modelId="{94917349-791E-47D2-AFA9-A49FE0587C8B}" type="pres">
      <dgm:prSet presAssocID="{E275E147-FC7E-46ED-953A-099AF098799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052A8E1-E351-475F-A725-51BA515F6354}" type="pres">
      <dgm:prSet presAssocID="{72240015-B004-4441-9833-1BED44659686}" presName="hierRoot2" presStyleCnt="0"/>
      <dgm:spPr/>
      <dgm:t>
        <a:bodyPr/>
        <a:lstStyle/>
        <a:p>
          <a:endParaRPr lang="ru-RU"/>
        </a:p>
      </dgm:t>
    </dgm:pt>
    <dgm:pt modelId="{E86CB203-AE58-4963-AD10-CDAFE02420C6}" type="pres">
      <dgm:prSet presAssocID="{72240015-B004-4441-9833-1BED44659686}" presName="composite2" presStyleCnt="0"/>
      <dgm:spPr/>
      <dgm:t>
        <a:bodyPr/>
        <a:lstStyle/>
        <a:p>
          <a:endParaRPr lang="ru-RU"/>
        </a:p>
      </dgm:t>
    </dgm:pt>
    <dgm:pt modelId="{7A322767-65B6-49A3-BF7D-F6FEF57505DE}" type="pres">
      <dgm:prSet presAssocID="{72240015-B004-4441-9833-1BED44659686}" presName="background2" presStyleLbl="node2" presStyleIdx="2" presStyleCnt="3"/>
      <dgm:spPr/>
      <dgm:t>
        <a:bodyPr/>
        <a:lstStyle/>
        <a:p>
          <a:endParaRPr lang="ru-RU"/>
        </a:p>
      </dgm:t>
    </dgm:pt>
    <dgm:pt modelId="{5683EA32-6592-4DE7-B6FF-1221D94C43EA}" type="pres">
      <dgm:prSet presAssocID="{72240015-B004-4441-9833-1BED44659686}" presName="text2" presStyleLbl="fgAcc2" presStyleIdx="2" presStyleCnt="3" custScaleX="296227" custScaleY="145413" custLinFactX="100000" custLinFactY="19517" custLinFactNeighborX="11060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6EFB-544B-4DCE-BCD8-3DCB85615381}" type="pres">
      <dgm:prSet presAssocID="{72240015-B004-4441-9833-1BED44659686}" presName="hierChild3" presStyleCnt="0"/>
      <dgm:spPr/>
      <dgm:t>
        <a:bodyPr/>
        <a:lstStyle/>
        <a:p>
          <a:endParaRPr lang="ru-RU"/>
        </a:p>
      </dgm:t>
    </dgm:pt>
    <dgm:pt modelId="{7F5B3E91-EACD-4F05-A0DE-B6D8DA776A7B}" type="pres">
      <dgm:prSet presAssocID="{3366E715-F14F-45DF-BFF9-78792A3A4120}" presName="hierRoot1" presStyleCnt="0"/>
      <dgm:spPr/>
      <dgm:t>
        <a:bodyPr/>
        <a:lstStyle/>
        <a:p>
          <a:endParaRPr lang="ru-RU"/>
        </a:p>
      </dgm:t>
    </dgm:pt>
    <dgm:pt modelId="{B140007B-7FC1-4D16-8D45-AE941CF84761}" type="pres">
      <dgm:prSet presAssocID="{3366E715-F14F-45DF-BFF9-78792A3A4120}" presName="composite" presStyleCnt="0"/>
      <dgm:spPr/>
      <dgm:t>
        <a:bodyPr/>
        <a:lstStyle/>
        <a:p>
          <a:endParaRPr lang="ru-RU"/>
        </a:p>
      </dgm:t>
    </dgm:pt>
    <dgm:pt modelId="{E3FB4B2F-D552-4402-A4E9-CEAAD69C211C}" type="pres">
      <dgm:prSet presAssocID="{3366E715-F14F-45DF-BFF9-78792A3A4120}" presName="background" presStyleLbl="node0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EFDFFA-D7C5-48DC-8F15-C0A4119A6984}" type="pres">
      <dgm:prSet presAssocID="{3366E715-F14F-45DF-BFF9-78792A3A4120}" presName="text" presStyleLbl="fgAcc0" presStyleIdx="2" presStyleCnt="4" custScaleX="301117" custScaleY="204132" custLinFactX="-400000" custLinFactNeighborX="-408794" custLinFactNeighborY="30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9867E2-FAF8-48BB-BA06-95349CF1D95A}" type="pres">
      <dgm:prSet presAssocID="{3366E715-F14F-45DF-BFF9-78792A3A4120}" presName="hierChild2" presStyleCnt="0"/>
      <dgm:spPr/>
      <dgm:t>
        <a:bodyPr/>
        <a:lstStyle/>
        <a:p>
          <a:endParaRPr lang="ru-RU"/>
        </a:p>
      </dgm:t>
    </dgm:pt>
    <dgm:pt modelId="{0E9A15B9-0309-4F21-8744-9E0CABBAB982}" type="pres">
      <dgm:prSet presAssocID="{CFA68E2D-4594-4838-AB90-9439026FCFC6}" presName="hierRoot1" presStyleCnt="0"/>
      <dgm:spPr/>
      <dgm:t>
        <a:bodyPr/>
        <a:lstStyle/>
        <a:p>
          <a:endParaRPr lang="ru-RU"/>
        </a:p>
      </dgm:t>
    </dgm:pt>
    <dgm:pt modelId="{F9033461-94B6-4EB7-9562-1954D336A4B7}" type="pres">
      <dgm:prSet presAssocID="{CFA68E2D-4594-4838-AB90-9439026FCFC6}" presName="composite" presStyleCnt="0"/>
      <dgm:spPr/>
      <dgm:t>
        <a:bodyPr/>
        <a:lstStyle/>
        <a:p>
          <a:endParaRPr lang="ru-RU"/>
        </a:p>
      </dgm:t>
    </dgm:pt>
    <dgm:pt modelId="{8759E105-8645-4187-B9C4-9310508B6418}" type="pres">
      <dgm:prSet presAssocID="{CFA68E2D-4594-4838-AB90-9439026FCFC6}" presName="background" presStyleLbl="node0" presStyleIdx="3" presStyleCnt="4"/>
      <dgm:spPr/>
      <dgm:t>
        <a:bodyPr/>
        <a:lstStyle/>
        <a:p>
          <a:endParaRPr lang="ru-RU"/>
        </a:p>
      </dgm:t>
    </dgm:pt>
    <dgm:pt modelId="{E7F8264C-A34A-4C06-B330-3750F27F3111}" type="pres">
      <dgm:prSet presAssocID="{CFA68E2D-4594-4838-AB90-9439026FCFC6}" presName="text" presStyleLbl="fgAcc0" presStyleIdx="3" presStyleCnt="4" custScaleX="299817" custScaleY="198080" custLinFactNeighborX="-53128" custLinFactNeighborY="32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22F437-4669-45DE-AB70-FB3B83510DEC}" type="pres">
      <dgm:prSet presAssocID="{CFA68E2D-4594-4838-AB90-9439026FCFC6}" presName="hierChild2" presStyleCnt="0"/>
      <dgm:spPr/>
      <dgm:t>
        <a:bodyPr/>
        <a:lstStyle/>
        <a:p>
          <a:endParaRPr lang="ru-RU"/>
        </a:p>
      </dgm:t>
    </dgm:pt>
  </dgm:ptLst>
  <dgm:cxnLst>
    <dgm:cxn modelId="{D40C7860-38B4-473A-8715-37359D810BC7}" type="presOf" srcId="{72240015-B004-4441-9833-1BED44659686}" destId="{5683EA32-6592-4DE7-B6FF-1221D94C43EA}" srcOrd="0" destOrd="0" presId="urn:microsoft.com/office/officeart/2005/8/layout/hierarchy1"/>
    <dgm:cxn modelId="{885CFA1B-69F5-462E-A342-D370406A526E}" srcId="{F192D9B4-0644-4D34-824C-1E0AD26D4F48}" destId="{4CB56B41-DCF9-47DE-B151-B223E38C513C}" srcOrd="1" destOrd="0" parTransId="{A6EB8496-3A5C-45B9-BA69-86BFFC7AF9EA}" sibTransId="{F21AD233-D0E9-4C70-B8A5-7BD3A8D9A9C6}"/>
    <dgm:cxn modelId="{1D042686-621D-4251-A43B-50F07D1A51C4}" type="presOf" srcId="{D8E97DF2-786B-47A9-B223-526C5196527C}" destId="{05CEEC6B-2CCF-4369-BDD8-D9B8FD5F1993}" srcOrd="0" destOrd="0" presId="urn:microsoft.com/office/officeart/2005/8/layout/hierarchy1"/>
    <dgm:cxn modelId="{4FA41182-47D0-4CF5-8519-839227AA4D69}" srcId="{95F8ED00-1295-4572-8202-855E52840E64}" destId="{319D3C7B-92A5-49F1-AE8A-3FD85D744418}" srcOrd="0" destOrd="0" parTransId="{0E9A8071-E8CC-4062-8001-24690B189BA2}" sibTransId="{72D03654-919D-43A9-97BC-22AEE57AE993}"/>
    <dgm:cxn modelId="{40D34E41-7450-4859-A2BE-9D2A9269F8F4}" srcId="{23505058-84EF-44CB-9301-7A24ADFD1C57}" destId="{D8E97DF2-786B-47A9-B223-526C5196527C}" srcOrd="0" destOrd="0" parTransId="{2C438CA2-7FB0-48C2-857F-7FECC2190775}" sibTransId="{B312FEE9-6609-488F-B324-5AC3165455C3}"/>
    <dgm:cxn modelId="{5EA44183-3DFB-497B-9252-5AB20E194E48}" type="presOf" srcId="{95F8ED00-1295-4572-8202-855E52840E64}" destId="{19C37BDF-7468-4610-830E-9C385847E4EB}" srcOrd="0" destOrd="0" presId="urn:microsoft.com/office/officeart/2005/8/layout/hierarchy1"/>
    <dgm:cxn modelId="{D167BD6A-58B1-4ECC-B0FD-C6EA1B22F7CD}" type="presOf" srcId="{F192D9B4-0644-4D34-824C-1E0AD26D4F48}" destId="{AB270828-9D4C-4EF3-AAEB-7933F084B78B}" srcOrd="0" destOrd="0" presId="urn:microsoft.com/office/officeart/2005/8/layout/hierarchy1"/>
    <dgm:cxn modelId="{4095E6EC-46A3-4465-8EC7-980BD82720CB}" srcId="{F192D9B4-0644-4D34-824C-1E0AD26D4F48}" destId="{85D2185D-54FD-43C5-8A40-C7C57971038D}" srcOrd="0" destOrd="0" parTransId="{63A8A986-739F-41C4-A0EB-DB2A84565D4D}" sibTransId="{7BB917A0-057F-41D2-A383-86A340DA9D6A}"/>
    <dgm:cxn modelId="{C95BE537-430F-4293-A7C3-E6F4EE03D56E}" type="presOf" srcId="{A6EB8496-3A5C-45B9-BA69-86BFFC7AF9EA}" destId="{7073D017-D892-4877-A925-8E8999C92870}" srcOrd="0" destOrd="0" presId="urn:microsoft.com/office/officeart/2005/8/layout/hierarchy1"/>
    <dgm:cxn modelId="{D67024BB-64DA-4ACB-8147-FCBAE4AC0677}" type="presOf" srcId="{F7479D68-DFE0-4484-878C-4806E287CD70}" destId="{9961F400-7AD7-4370-8D9A-30EEC5DB15A4}" srcOrd="0" destOrd="0" presId="urn:microsoft.com/office/officeart/2005/8/layout/hierarchy1"/>
    <dgm:cxn modelId="{E0DE3B15-237E-40D7-9460-5CE5669DEA5C}" srcId="{319D3C7B-92A5-49F1-AE8A-3FD85D744418}" destId="{F7479D68-DFE0-4484-878C-4806E287CD70}" srcOrd="0" destOrd="0" parTransId="{9AE4CDB7-6F20-4BD2-80AC-E9A54B7A0A0C}" sibTransId="{1BD25F76-270A-47CD-9958-463B088AA100}"/>
    <dgm:cxn modelId="{FD0AA25D-0B26-4427-A537-DC8515AC5112}" type="presOf" srcId="{15D8F8E3-EB8B-47AC-8E6C-C4BC9D1375A9}" destId="{E75DA97D-4AA2-497A-9789-9C2AE68B1F4F}" srcOrd="0" destOrd="0" presId="urn:microsoft.com/office/officeart/2005/8/layout/hierarchy1"/>
    <dgm:cxn modelId="{F5E3FD6B-A84B-44AD-B41F-76791368A5BF}" type="presOf" srcId="{4CB56B41-DCF9-47DE-B151-B223E38C513C}" destId="{FEECD754-6CE2-4A7C-96DA-F6BAA0A5E9F5}" srcOrd="0" destOrd="0" presId="urn:microsoft.com/office/officeart/2005/8/layout/hierarchy1"/>
    <dgm:cxn modelId="{21429F23-BFB7-4947-92A2-C528C17BC988}" srcId="{95F8ED00-1295-4572-8202-855E52840E64}" destId="{23505058-84EF-44CB-9301-7A24ADFD1C57}" srcOrd="1" destOrd="0" parTransId="{B9951925-FBDA-46B0-984D-C2C1C52CC170}" sibTransId="{C744BF38-2C89-40B5-B660-4EF6C1989CC7}"/>
    <dgm:cxn modelId="{74AA6E60-6302-4E69-8E25-580D7BB5939B}" type="presOf" srcId="{9AE4CDB7-6F20-4BD2-80AC-E9A54B7A0A0C}" destId="{3EB0C042-8EAA-4473-9B12-D35084395AE8}" srcOrd="0" destOrd="0" presId="urn:microsoft.com/office/officeart/2005/8/layout/hierarchy1"/>
    <dgm:cxn modelId="{5F5D38ED-D635-4FA5-AED3-680388D0552D}" type="presOf" srcId="{00E9F53D-0609-4902-880A-10C144586D94}" destId="{B490B355-2060-431B-96D3-AC653F393F14}" srcOrd="0" destOrd="0" presId="urn:microsoft.com/office/officeart/2005/8/layout/hierarchy1"/>
    <dgm:cxn modelId="{3641F8FA-AA4F-462C-84AA-301CC9173DC7}" srcId="{95F8ED00-1295-4572-8202-855E52840E64}" destId="{3366E715-F14F-45DF-BFF9-78792A3A4120}" srcOrd="2" destOrd="0" parTransId="{8C48CB8F-D812-4CC6-9168-5EE8F81BE944}" sibTransId="{B0F26F6D-B3A4-42C8-AF18-45A5DA98A130}"/>
    <dgm:cxn modelId="{C599AE58-7EC8-46A5-8C4F-4EFE50253AAC}" srcId="{23505058-84EF-44CB-9301-7A24ADFD1C57}" destId="{72240015-B004-4441-9833-1BED44659686}" srcOrd="1" destOrd="0" parTransId="{E275E147-FC7E-46ED-953A-099AF0987992}" sibTransId="{029A757C-8072-4408-89C3-C5FDBDADEE43}"/>
    <dgm:cxn modelId="{E4570106-E6AC-4672-931A-9EA223964C27}" type="presOf" srcId="{319D3C7B-92A5-49F1-AE8A-3FD85D744418}" destId="{5002DFD7-FDF4-4271-B535-F8E636A2DE8D}" srcOrd="0" destOrd="0" presId="urn:microsoft.com/office/officeart/2005/8/layout/hierarchy1"/>
    <dgm:cxn modelId="{56CFB6DF-C9E6-4D80-A915-6F99D9F3B531}" srcId="{85D2185D-54FD-43C5-8A40-C7C57971038D}" destId="{00E9F53D-0609-4902-880A-10C144586D94}" srcOrd="0" destOrd="0" parTransId="{1AEEA268-FEDD-4C02-A833-F8E7B797A5C5}" sibTransId="{B5417F6F-8C17-41A1-93DD-134B0640B457}"/>
    <dgm:cxn modelId="{9D9EE29E-730F-41FC-AA7E-EB71A6617A84}" type="presOf" srcId="{63A8A986-739F-41C4-A0EB-DB2A84565D4D}" destId="{0487E4B1-494B-4A81-B04F-C46379BB7C84}" srcOrd="0" destOrd="0" presId="urn:microsoft.com/office/officeart/2005/8/layout/hierarchy1"/>
    <dgm:cxn modelId="{42D1734A-A402-45A6-AA35-482801B7A375}" type="presOf" srcId="{CFA68E2D-4594-4838-AB90-9439026FCFC6}" destId="{E7F8264C-A34A-4C06-B330-3750F27F3111}" srcOrd="0" destOrd="0" presId="urn:microsoft.com/office/officeart/2005/8/layout/hierarchy1"/>
    <dgm:cxn modelId="{9D2420CF-0624-4964-9924-E2E699BD9A03}" srcId="{95F8ED00-1295-4572-8202-855E52840E64}" destId="{CFA68E2D-4594-4838-AB90-9439026FCFC6}" srcOrd="3" destOrd="0" parTransId="{9F3280BC-C412-4322-B3CA-2F84937DD084}" sibTransId="{A93A9B09-0145-4CD3-88A5-A36E646A65CA}"/>
    <dgm:cxn modelId="{1127C021-F925-40ED-A0C3-7AA1BF4AF527}" srcId="{D8E97DF2-786B-47A9-B223-526C5196527C}" destId="{F192D9B4-0644-4D34-824C-1E0AD26D4F48}" srcOrd="0" destOrd="0" parTransId="{15D8F8E3-EB8B-47AC-8E6C-C4BC9D1375A9}" sibTransId="{55DCBE85-2F01-4F52-B9DC-335FB4534998}"/>
    <dgm:cxn modelId="{806AE252-2841-412B-AEA5-158CFAD52890}" type="presOf" srcId="{23505058-84EF-44CB-9301-7A24ADFD1C57}" destId="{DD5A0F16-B703-4A89-823C-427853A1D2A4}" srcOrd="0" destOrd="0" presId="urn:microsoft.com/office/officeart/2005/8/layout/hierarchy1"/>
    <dgm:cxn modelId="{43A56BCD-CF22-4F7F-992A-C5FB63F09717}" type="presOf" srcId="{1AEEA268-FEDD-4C02-A833-F8E7B797A5C5}" destId="{DD1E4662-EDE8-4896-A82F-E032175AE1F5}" srcOrd="0" destOrd="0" presId="urn:microsoft.com/office/officeart/2005/8/layout/hierarchy1"/>
    <dgm:cxn modelId="{0C9651E0-FB21-4BEF-BD49-1A18BF038CAF}" type="presOf" srcId="{3366E715-F14F-45DF-BFF9-78792A3A4120}" destId="{59EFDFFA-D7C5-48DC-8F15-C0A4119A6984}" srcOrd="0" destOrd="0" presId="urn:microsoft.com/office/officeart/2005/8/layout/hierarchy1"/>
    <dgm:cxn modelId="{579775B4-9842-4ABF-8855-F6A4F33A9784}" type="presOf" srcId="{85D2185D-54FD-43C5-8A40-C7C57971038D}" destId="{A418D43D-B0A2-4BF2-BFFE-C9FB3224C29D}" srcOrd="0" destOrd="0" presId="urn:microsoft.com/office/officeart/2005/8/layout/hierarchy1"/>
    <dgm:cxn modelId="{F9AB955B-532B-4310-AC6E-3FD9394114AC}" type="presOf" srcId="{E275E147-FC7E-46ED-953A-099AF0987992}" destId="{94917349-791E-47D2-AFA9-A49FE0587C8B}" srcOrd="0" destOrd="0" presId="urn:microsoft.com/office/officeart/2005/8/layout/hierarchy1"/>
    <dgm:cxn modelId="{3FCFA2C4-1312-4B57-BBEB-A48324B46BA4}" type="presOf" srcId="{2C438CA2-7FB0-48C2-857F-7FECC2190775}" destId="{08A65786-3449-4755-9BC4-A3CAB32E8389}" srcOrd="0" destOrd="0" presId="urn:microsoft.com/office/officeart/2005/8/layout/hierarchy1"/>
    <dgm:cxn modelId="{41EB09A5-131A-4B6B-9E3D-55C706A73845}" type="presParOf" srcId="{19C37BDF-7468-4610-830E-9C385847E4EB}" destId="{CA2433EE-09E8-42B4-9DAC-1CACED8E4713}" srcOrd="0" destOrd="0" presId="urn:microsoft.com/office/officeart/2005/8/layout/hierarchy1"/>
    <dgm:cxn modelId="{70C05E06-D140-4661-BCA9-0A8711777D19}" type="presParOf" srcId="{CA2433EE-09E8-42B4-9DAC-1CACED8E4713}" destId="{BB78A2CE-5BBD-4BB9-A485-2EA0C79D95AC}" srcOrd="0" destOrd="0" presId="urn:microsoft.com/office/officeart/2005/8/layout/hierarchy1"/>
    <dgm:cxn modelId="{E3009E13-8C83-4DC5-B58E-61BB7E9D907B}" type="presParOf" srcId="{BB78A2CE-5BBD-4BB9-A485-2EA0C79D95AC}" destId="{0401BC05-37EF-45A5-B1CE-003E2B64E85C}" srcOrd="0" destOrd="0" presId="urn:microsoft.com/office/officeart/2005/8/layout/hierarchy1"/>
    <dgm:cxn modelId="{07D6C77E-B686-49D6-9DC9-E0CF38ACAFCE}" type="presParOf" srcId="{BB78A2CE-5BBD-4BB9-A485-2EA0C79D95AC}" destId="{5002DFD7-FDF4-4271-B535-F8E636A2DE8D}" srcOrd="1" destOrd="0" presId="urn:microsoft.com/office/officeart/2005/8/layout/hierarchy1"/>
    <dgm:cxn modelId="{73D2B75F-2BCC-4332-AFC3-E54628181FA4}" type="presParOf" srcId="{CA2433EE-09E8-42B4-9DAC-1CACED8E4713}" destId="{481E31B7-EF85-4835-94BC-10937A13C453}" srcOrd="1" destOrd="0" presId="urn:microsoft.com/office/officeart/2005/8/layout/hierarchy1"/>
    <dgm:cxn modelId="{37E56892-5EC2-4D26-B77B-E3E7B4346635}" type="presParOf" srcId="{481E31B7-EF85-4835-94BC-10937A13C453}" destId="{3EB0C042-8EAA-4473-9B12-D35084395AE8}" srcOrd="0" destOrd="0" presId="urn:microsoft.com/office/officeart/2005/8/layout/hierarchy1"/>
    <dgm:cxn modelId="{AC5F4B0C-39B9-49CC-A6FD-8E8596CD9022}" type="presParOf" srcId="{481E31B7-EF85-4835-94BC-10937A13C453}" destId="{988F2725-1F5A-483F-9859-18B435A72ABB}" srcOrd="1" destOrd="0" presId="urn:microsoft.com/office/officeart/2005/8/layout/hierarchy1"/>
    <dgm:cxn modelId="{1A8E5550-E7F1-4EAF-BE81-0D13BDD7C7A6}" type="presParOf" srcId="{988F2725-1F5A-483F-9859-18B435A72ABB}" destId="{EA35F64F-D8C7-4ADA-9EFD-C9A7AFA506A4}" srcOrd="0" destOrd="0" presId="urn:microsoft.com/office/officeart/2005/8/layout/hierarchy1"/>
    <dgm:cxn modelId="{8861D8FF-7045-4667-8E5A-1A1F1AC334F0}" type="presParOf" srcId="{EA35F64F-D8C7-4ADA-9EFD-C9A7AFA506A4}" destId="{4D421221-7B50-4EB0-BD7C-7FBCEA4BEFF8}" srcOrd="0" destOrd="0" presId="urn:microsoft.com/office/officeart/2005/8/layout/hierarchy1"/>
    <dgm:cxn modelId="{B86DEC0E-D2DD-468E-AC41-E980DADB6080}" type="presParOf" srcId="{EA35F64F-D8C7-4ADA-9EFD-C9A7AFA506A4}" destId="{9961F400-7AD7-4370-8D9A-30EEC5DB15A4}" srcOrd="1" destOrd="0" presId="urn:microsoft.com/office/officeart/2005/8/layout/hierarchy1"/>
    <dgm:cxn modelId="{172779A1-0E08-4CEB-BC82-A5770848AB8C}" type="presParOf" srcId="{988F2725-1F5A-483F-9859-18B435A72ABB}" destId="{E93A07B6-E32D-499F-B89E-A9BF327D2989}" srcOrd="1" destOrd="0" presId="urn:microsoft.com/office/officeart/2005/8/layout/hierarchy1"/>
    <dgm:cxn modelId="{ACFA997A-FF32-4F02-B640-E3E628799583}" type="presParOf" srcId="{19C37BDF-7468-4610-830E-9C385847E4EB}" destId="{8FD3137E-7452-4907-AC73-D024A3E8FD4E}" srcOrd="1" destOrd="0" presId="urn:microsoft.com/office/officeart/2005/8/layout/hierarchy1"/>
    <dgm:cxn modelId="{DF55441D-984D-495D-9B78-B2F9C495D19B}" type="presParOf" srcId="{8FD3137E-7452-4907-AC73-D024A3E8FD4E}" destId="{AB0EAF26-1B11-4A7A-9423-D9043175056E}" srcOrd="0" destOrd="0" presId="urn:microsoft.com/office/officeart/2005/8/layout/hierarchy1"/>
    <dgm:cxn modelId="{C124BF46-890F-4B1D-88B0-44DC28BDDD9B}" type="presParOf" srcId="{AB0EAF26-1B11-4A7A-9423-D9043175056E}" destId="{7024C46A-250A-4810-9D6C-7D32EC9C0774}" srcOrd="0" destOrd="0" presId="urn:microsoft.com/office/officeart/2005/8/layout/hierarchy1"/>
    <dgm:cxn modelId="{A3E3EA26-CE4E-426F-AA37-026C4881DCC6}" type="presParOf" srcId="{AB0EAF26-1B11-4A7A-9423-D9043175056E}" destId="{DD5A0F16-B703-4A89-823C-427853A1D2A4}" srcOrd="1" destOrd="0" presId="urn:microsoft.com/office/officeart/2005/8/layout/hierarchy1"/>
    <dgm:cxn modelId="{923892FC-CC22-4985-B708-BDEE57C1178F}" type="presParOf" srcId="{8FD3137E-7452-4907-AC73-D024A3E8FD4E}" destId="{54CF378F-29E5-460A-898B-5248578A1FEB}" srcOrd="1" destOrd="0" presId="urn:microsoft.com/office/officeart/2005/8/layout/hierarchy1"/>
    <dgm:cxn modelId="{8275B0BC-3379-46E6-8B6C-5695A1408B54}" type="presParOf" srcId="{54CF378F-29E5-460A-898B-5248578A1FEB}" destId="{08A65786-3449-4755-9BC4-A3CAB32E8389}" srcOrd="0" destOrd="0" presId="urn:microsoft.com/office/officeart/2005/8/layout/hierarchy1"/>
    <dgm:cxn modelId="{B7102EDB-DE1A-41F2-A9EF-7AA6232F93CC}" type="presParOf" srcId="{54CF378F-29E5-460A-898B-5248578A1FEB}" destId="{8AE144DF-A8D8-4DE4-ADAA-DC74DE16788A}" srcOrd="1" destOrd="0" presId="urn:microsoft.com/office/officeart/2005/8/layout/hierarchy1"/>
    <dgm:cxn modelId="{57F78705-9A66-44BF-AD2D-004E8BF196DF}" type="presParOf" srcId="{8AE144DF-A8D8-4DE4-ADAA-DC74DE16788A}" destId="{056A4362-B628-4934-80F3-A4561BBDF9A6}" srcOrd="0" destOrd="0" presId="urn:microsoft.com/office/officeart/2005/8/layout/hierarchy1"/>
    <dgm:cxn modelId="{2717326B-ACB1-4F1E-8889-A08044A6AD64}" type="presParOf" srcId="{056A4362-B628-4934-80F3-A4561BBDF9A6}" destId="{F0CA2483-1740-4A1D-9A8D-EC2540ACF7FD}" srcOrd="0" destOrd="0" presId="urn:microsoft.com/office/officeart/2005/8/layout/hierarchy1"/>
    <dgm:cxn modelId="{4E5FFF0B-AC9B-43DF-A94D-31D1E705EB2F}" type="presParOf" srcId="{056A4362-B628-4934-80F3-A4561BBDF9A6}" destId="{05CEEC6B-2CCF-4369-BDD8-D9B8FD5F1993}" srcOrd="1" destOrd="0" presId="urn:microsoft.com/office/officeart/2005/8/layout/hierarchy1"/>
    <dgm:cxn modelId="{33A263CF-A8F6-4B56-8246-DD22173E3472}" type="presParOf" srcId="{8AE144DF-A8D8-4DE4-ADAA-DC74DE16788A}" destId="{6EFA8205-15F6-49BA-9758-40D36399B94F}" srcOrd="1" destOrd="0" presId="urn:microsoft.com/office/officeart/2005/8/layout/hierarchy1"/>
    <dgm:cxn modelId="{9DC67CC6-F747-445F-BB90-8D5ECF83CE25}" type="presParOf" srcId="{6EFA8205-15F6-49BA-9758-40D36399B94F}" destId="{E75DA97D-4AA2-497A-9789-9C2AE68B1F4F}" srcOrd="0" destOrd="0" presId="urn:microsoft.com/office/officeart/2005/8/layout/hierarchy1"/>
    <dgm:cxn modelId="{23F42887-D8E8-4E95-8A09-7561E5DCCC79}" type="presParOf" srcId="{6EFA8205-15F6-49BA-9758-40D36399B94F}" destId="{8058497E-4B1F-4C3F-BB92-5738BABC994F}" srcOrd="1" destOrd="0" presId="urn:microsoft.com/office/officeart/2005/8/layout/hierarchy1"/>
    <dgm:cxn modelId="{798A4A32-2E7B-4438-A73D-C2B1B9E06888}" type="presParOf" srcId="{8058497E-4B1F-4C3F-BB92-5738BABC994F}" destId="{DF1FA46F-ED87-4A2C-A150-8CFCF126F1BA}" srcOrd="0" destOrd="0" presId="urn:microsoft.com/office/officeart/2005/8/layout/hierarchy1"/>
    <dgm:cxn modelId="{DB0B9358-D779-419D-8FF2-6160C2E93913}" type="presParOf" srcId="{DF1FA46F-ED87-4A2C-A150-8CFCF126F1BA}" destId="{D3EA3BA4-DD04-4ECC-BF20-429C7A259D01}" srcOrd="0" destOrd="0" presId="urn:microsoft.com/office/officeart/2005/8/layout/hierarchy1"/>
    <dgm:cxn modelId="{B4197CE3-A267-449F-B96C-F7DE3F996C67}" type="presParOf" srcId="{DF1FA46F-ED87-4A2C-A150-8CFCF126F1BA}" destId="{AB270828-9D4C-4EF3-AAEB-7933F084B78B}" srcOrd="1" destOrd="0" presId="urn:microsoft.com/office/officeart/2005/8/layout/hierarchy1"/>
    <dgm:cxn modelId="{1D9CB2FC-BFDC-469A-93DF-A815469A9D97}" type="presParOf" srcId="{8058497E-4B1F-4C3F-BB92-5738BABC994F}" destId="{8E27BD81-8E23-4A6F-9782-FCACC7EB934A}" srcOrd="1" destOrd="0" presId="urn:microsoft.com/office/officeart/2005/8/layout/hierarchy1"/>
    <dgm:cxn modelId="{C01E1E85-BBEC-444E-8C19-7254372B3135}" type="presParOf" srcId="{8E27BD81-8E23-4A6F-9782-FCACC7EB934A}" destId="{0487E4B1-494B-4A81-B04F-C46379BB7C84}" srcOrd="0" destOrd="0" presId="urn:microsoft.com/office/officeart/2005/8/layout/hierarchy1"/>
    <dgm:cxn modelId="{F0D9CBBE-827D-47B7-B637-6AC7716A3719}" type="presParOf" srcId="{8E27BD81-8E23-4A6F-9782-FCACC7EB934A}" destId="{F7B6713F-BCA1-4572-9FD7-CBE703AA64E9}" srcOrd="1" destOrd="0" presId="urn:microsoft.com/office/officeart/2005/8/layout/hierarchy1"/>
    <dgm:cxn modelId="{C031BECB-BB67-4506-9865-D77E43E724D1}" type="presParOf" srcId="{F7B6713F-BCA1-4572-9FD7-CBE703AA64E9}" destId="{0CE46757-B912-4066-A707-18DE1CFDC27F}" srcOrd="0" destOrd="0" presId="urn:microsoft.com/office/officeart/2005/8/layout/hierarchy1"/>
    <dgm:cxn modelId="{BB7880B3-D58C-4C6C-8BA1-1C05199E1056}" type="presParOf" srcId="{0CE46757-B912-4066-A707-18DE1CFDC27F}" destId="{007F540C-0BBB-4956-87A7-4CD5DB14EF84}" srcOrd="0" destOrd="0" presId="urn:microsoft.com/office/officeart/2005/8/layout/hierarchy1"/>
    <dgm:cxn modelId="{B1F82044-F999-467C-B1F5-C0DD4212D579}" type="presParOf" srcId="{0CE46757-B912-4066-A707-18DE1CFDC27F}" destId="{A418D43D-B0A2-4BF2-BFFE-C9FB3224C29D}" srcOrd="1" destOrd="0" presId="urn:microsoft.com/office/officeart/2005/8/layout/hierarchy1"/>
    <dgm:cxn modelId="{C2E7E05D-36EE-49A0-AEB3-E8696788889E}" type="presParOf" srcId="{F7B6713F-BCA1-4572-9FD7-CBE703AA64E9}" destId="{15F957CC-5D9D-4DF3-BD5C-1A94F71F7328}" srcOrd="1" destOrd="0" presId="urn:microsoft.com/office/officeart/2005/8/layout/hierarchy1"/>
    <dgm:cxn modelId="{2E48650B-3563-490B-BFBB-E0C873BAEE20}" type="presParOf" srcId="{15F957CC-5D9D-4DF3-BD5C-1A94F71F7328}" destId="{DD1E4662-EDE8-4896-A82F-E032175AE1F5}" srcOrd="0" destOrd="0" presId="urn:microsoft.com/office/officeart/2005/8/layout/hierarchy1"/>
    <dgm:cxn modelId="{247F7CBE-3E1B-4CE2-829C-093679255487}" type="presParOf" srcId="{15F957CC-5D9D-4DF3-BD5C-1A94F71F7328}" destId="{AD3E99D4-40D5-4B71-8506-8E5424AF8880}" srcOrd="1" destOrd="0" presId="urn:microsoft.com/office/officeart/2005/8/layout/hierarchy1"/>
    <dgm:cxn modelId="{9D9AC392-320A-4E2A-9427-E2E45D56A636}" type="presParOf" srcId="{AD3E99D4-40D5-4B71-8506-8E5424AF8880}" destId="{FF07ABAE-070D-4B9F-B2DB-86AC6AD17A3B}" srcOrd="0" destOrd="0" presId="urn:microsoft.com/office/officeart/2005/8/layout/hierarchy1"/>
    <dgm:cxn modelId="{C30DEF92-E9B2-429C-907D-D997CBFA83D0}" type="presParOf" srcId="{FF07ABAE-070D-4B9F-B2DB-86AC6AD17A3B}" destId="{BCE9D9D7-44CB-4310-AAEC-AABFC56DE69F}" srcOrd="0" destOrd="0" presId="urn:microsoft.com/office/officeart/2005/8/layout/hierarchy1"/>
    <dgm:cxn modelId="{990FBD67-6307-4BCB-AFA9-0EB9F5924044}" type="presParOf" srcId="{FF07ABAE-070D-4B9F-B2DB-86AC6AD17A3B}" destId="{B490B355-2060-431B-96D3-AC653F393F14}" srcOrd="1" destOrd="0" presId="urn:microsoft.com/office/officeart/2005/8/layout/hierarchy1"/>
    <dgm:cxn modelId="{09FDB73B-7622-475C-89EB-E752580E7653}" type="presParOf" srcId="{AD3E99D4-40D5-4B71-8506-8E5424AF8880}" destId="{67CAC2A7-1DCC-466B-BA46-F2DBF1FB482B}" srcOrd="1" destOrd="0" presId="urn:microsoft.com/office/officeart/2005/8/layout/hierarchy1"/>
    <dgm:cxn modelId="{7E4E8D88-B6BA-4942-AA27-369480120CEA}" type="presParOf" srcId="{8E27BD81-8E23-4A6F-9782-FCACC7EB934A}" destId="{7073D017-D892-4877-A925-8E8999C92870}" srcOrd="2" destOrd="0" presId="urn:microsoft.com/office/officeart/2005/8/layout/hierarchy1"/>
    <dgm:cxn modelId="{572ABED8-22B0-4E13-BC49-5D4D7F0024B5}" type="presParOf" srcId="{8E27BD81-8E23-4A6F-9782-FCACC7EB934A}" destId="{4BAEB8F8-9D82-47EB-9AA2-1388C2515952}" srcOrd="3" destOrd="0" presId="urn:microsoft.com/office/officeart/2005/8/layout/hierarchy1"/>
    <dgm:cxn modelId="{FDE7454A-5FAA-42BA-A5FB-B6832F46C249}" type="presParOf" srcId="{4BAEB8F8-9D82-47EB-9AA2-1388C2515952}" destId="{6477FCA2-722A-4626-8525-188F69C88799}" srcOrd="0" destOrd="0" presId="urn:microsoft.com/office/officeart/2005/8/layout/hierarchy1"/>
    <dgm:cxn modelId="{F243DA98-9D24-48E1-ACF9-0D8E812B490B}" type="presParOf" srcId="{6477FCA2-722A-4626-8525-188F69C88799}" destId="{6FBAD3F1-9255-4044-A235-882839EFE09B}" srcOrd="0" destOrd="0" presId="urn:microsoft.com/office/officeart/2005/8/layout/hierarchy1"/>
    <dgm:cxn modelId="{3E0026C6-9B25-4723-9CEB-4A33542085C5}" type="presParOf" srcId="{6477FCA2-722A-4626-8525-188F69C88799}" destId="{FEECD754-6CE2-4A7C-96DA-F6BAA0A5E9F5}" srcOrd="1" destOrd="0" presId="urn:microsoft.com/office/officeart/2005/8/layout/hierarchy1"/>
    <dgm:cxn modelId="{4A976818-FF3D-44D7-8832-6785579E5280}" type="presParOf" srcId="{4BAEB8F8-9D82-47EB-9AA2-1388C2515952}" destId="{2D61BAD1-01E9-4E60-A367-8808FFBCD900}" srcOrd="1" destOrd="0" presId="urn:microsoft.com/office/officeart/2005/8/layout/hierarchy1"/>
    <dgm:cxn modelId="{10026B89-7CE7-4025-8FD5-1A7C4762D669}" type="presParOf" srcId="{54CF378F-29E5-460A-898B-5248578A1FEB}" destId="{94917349-791E-47D2-AFA9-A49FE0587C8B}" srcOrd="2" destOrd="0" presId="urn:microsoft.com/office/officeart/2005/8/layout/hierarchy1"/>
    <dgm:cxn modelId="{EC34724F-8033-4A11-A43F-DDFC541A0FEE}" type="presParOf" srcId="{54CF378F-29E5-460A-898B-5248578A1FEB}" destId="{D052A8E1-E351-475F-A725-51BA515F6354}" srcOrd="3" destOrd="0" presId="urn:microsoft.com/office/officeart/2005/8/layout/hierarchy1"/>
    <dgm:cxn modelId="{78DE1605-8775-48B8-B390-69ECF9936CCD}" type="presParOf" srcId="{D052A8E1-E351-475F-A725-51BA515F6354}" destId="{E86CB203-AE58-4963-AD10-CDAFE02420C6}" srcOrd="0" destOrd="0" presId="urn:microsoft.com/office/officeart/2005/8/layout/hierarchy1"/>
    <dgm:cxn modelId="{59366107-F019-4B90-831C-5FDA3C564EAB}" type="presParOf" srcId="{E86CB203-AE58-4963-AD10-CDAFE02420C6}" destId="{7A322767-65B6-49A3-BF7D-F6FEF57505DE}" srcOrd="0" destOrd="0" presId="urn:microsoft.com/office/officeart/2005/8/layout/hierarchy1"/>
    <dgm:cxn modelId="{0838520F-FDFA-4FDF-8169-4B7C9BB312C2}" type="presParOf" srcId="{E86CB203-AE58-4963-AD10-CDAFE02420C6}" destId="{5683EA32-6592-4DE7-B6FF-1221D94C43EA}" srcOrd="1" destOrd="0" presId="urn:microsoft.com/office/officeart/2005/8/layout/hierarchy1"/>
    <dgm:cxn modelId="{7018CF4B-A117-4067-846D-1A23C3D4EE74}" type="presParOf" srcId="{D052A8E1-E351-475F-A725-51BA515F6354}" destId="{E60A6EFB-544B-4DCE-BCD8-3DCB85615381}" srcOrd="1" destOrd="0" presId="urn:microsoft.com/office/officeart/2005/8/layout/hierarchy1"/>
    <dgm:cxn modelId="{40607873-CBBF-4A4E-8290-ED1FE33FA1E7}" type="presParOf" srcId="{19C37BDF-7468-4610-830E-9C385847E4EB}" destId="{7F5B3E91-EACD-4F05-A0DE-B6D8DA776A7B}" srcOrd="2" destOrd="0" presId="urn:microsoft.com/office/officeart/2005/8/layout/hierarchy1"/>
    <dgm:cxn modelId="{4F5DC3D0-78CC-4873-8BF5-65B1C9384B76}" type="presParOf" srcId="{7F5B3E91-EACD-4F05-A0DE-B6D8DA776A7B}" destId="{B140007B-7FC1-4D16-8D45-AE941CF84761}" srcOrd="0" destOrd="0" presId="urn:microsoft.com/office/officeart/2005/8/layout/hierarchy1"/>
    <dgm:cxn modelId="{9F324969-3166-4BB3-B668-1FCC5FEF860B}" type="presParOf" srcId="{B140007B-7FC1-4D16-8D45-AE941CF84761}" destId="{E3FB4B2F-D552-4402-A4E9-CEAAD69C211C}" srcOrd="0" destOrd="0" presId="urn:microsoft.com/office/officeart/2005/8/layout/hierarchy1"/>
    <dgm:cxn modelId="{9318BF42-E1BA-491F-AE00-E1ED8973AE6A}" type="presParOf" srcId="{B140007B-7FC1-4D16-8D45-AE941CF84761}" destId="{59EFDFFA-D7C5-48DC-8F15-C0A4119A6984}" srcOrd="1" destOrd="0" presId="urn:microsoft.com/office/officeart/2005/8/layout/hierarchy1"/>
    <dgm:cxn modelId="{DA4DA12A-0588-432F-8DF0-157BE6F753DF}" type="presParOf" srcId="{7F5B3E91-EACD-4F05-A0DE-B6D8DA776A7B}" destId="{A69867E2-FAF8-48BB-BA06-95349CF1D95A}" srcOrd="1" destOrd="0" presId="urn:microsoft.com/office/officeart/2005/8/layout/hierarchy1"/>
    <dgm:cxn modelId="{83C58E4F-9E69-4E75-A5D5-9537FFE85CF6}" type="presParOf" srcId="{19C37BDF-7468-4610-830E-9C385847E4EB}" destId="{0E9A15B9-0309-4F21-8744-9E0CABBAB982}" srcOrd="3" destOrd="0" presId="urn:microsoft.com/office/officeart/2005/8/layout/hierarchy1"/>
    <dgm:cxn modelId="{CADD257E-8FFD-4355-A3C2-9A6F8E02E353}" type="presParOf" srcId="{0E9A15B9-0309-4F21-8744-9E0CABBAB982}" destId="{F9033461-94B6-4EB7-9562-1954D336A4B7}" srcOrd="0" destOrd="0" presId="urn:microsoft.com/office/officeart/2005/8/layout/hierarchy1"/>
    <dgm:cxn modelId="{202F0DD3-9E00-4464-B1DE-E1FFEB81A7B0}" type="presParOf" srcId="{F9033461-94B6-4EB7-9562-1954D336A4B7}" destId="{8759E105-8645-4187-B9C4-9310508B6418}" srcOrd="0" destOrd="0" presId="urn:microsoft.com/office/officeart/2005/8/layout/hierarchy1"/>
    <dgm:cxn modelId="{8657B3AA-B3B0-4581-9117-CF1509961F36}" type="presParOf" srcId="{F9033461-94B6-4EB7-9562-1954D336A4B7}" destId="{E7F8264C-A34A-4C06-B330-3750F27F3111}" srcOrd="1" destOrd="0" presId="urn:microsoft.com/office/officeart/2005/8/layout/hierarchy1"/>
    <dgm:cxn modelId="{56690C8B-DB61-4241-83A7-22E8EF6EE7CA}" type="presParOf" srcId="{0E9A15B9-0309-4F21-8744-9E0CABBAB982}" destId="{E922F437-4669-45DE-AB70-FB3B83510D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h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28B63E8-0157-4EB0-9A4C-8A2A13A813C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Федеральный закон </a:t>
          </a:r>
          <a:b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от 31.07.2020 </a:t>
          </a:r>
        </a:p>
        <a:p>
          <a:pPr>
            <a:spcAft>
              <a:spcPts val="0"/>
            </a:spcAft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№ 248-ФЗ  </a:t>
          </a:r>
        </a:p>
        <a:p>
          <a:pPr>
            <a:spcAft>
              <a:spcPct val="35000"/>
            </a:spcAft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«О государственном контроле (надзоре) </a:t>
          </a:r>
          <a:b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и муниципальном контроле </a:t>
          </a:r>
          <a:b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в Российской Федерации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D0DB4-21A7-4011-AED5-91B0A9BF87ED}" type="par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4162ED8-0741-4C8A-9CB3-B9B617734D94}" type="sib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F0B8F3-6A1E-45C1-91C4-B6D72619055F}">
      <dgm:prSet custT="1"/>
      <dgm:spPr/>
      <dgm:t>
        <a:bodyPr/>
        <a:lstStyle/>
        <a:p>
          <a:pPr algn="ctr"/>
          <a:endParaRPr lang="ru-RU" sz="19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algn="ctr"/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Федеральный закон </a:t>
          </a:r>
          <a:b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25.07.2002 </a:t>
          </a:r>
          <a:b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№</a:t>
          </a:r>
          <a:r>
            <a:rPr lang="en-US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115-</a:t>
          </a: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ФЗ</a:t>
          </a:r>
          <a:b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«О правовом положении иностранных граждан </a:t>
          </a:r>
          <a:b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 Российской Федерации»</a:t>
          </a:r>
        </a:p>
        <a:p>
          <a:pPr algn="ctr"/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78A5E27-A584-42CA-920E-B39F972AA882}" type="par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D0414F1-FB3A-465A-A2AF-9C29FD5612B3}" type="sib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C7E046E-1E82-4829-8DEB-3477CC774472}">
      <dgm:prSet custT="1"/>
      <dgm:spPr/>
      <dgm:t>
        <a:bodyPr/>
        <a:lstStyle/>
        <a:p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Положение </a:t>
          </a:r>
          <a:b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 виде контроля </a:t>
          </a:r>
        </a:p>
        <a:p>
          <a:endParaRPr lang="ru-RU" sz="1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r>
            <a:rPr lang="ru-RU" sz="1400" b="0" i="1" dirty="0" smtClean="0">
              <a:effectLst/>
              <a:latin typeface="Arial Black" panose="020B0A04020102020204" pitchFamily="34" charset="0"/>
            </a:rPr>
            <a:t>(</a:t>
          </a:r>
          <a:r>
            <a:rPr lang="ru-RU" sz="1700" b="0" i="1" dirty="0" smtClean="0">
              <a:effectLst/>
              <a:latin typeface="Arial Black" panose="020B0A04020102020204" pitchFamily="34" charset="0"/>
            </a:rPr>
            <a:t>Постановление Правительства Российской Федерации </a:t>
          </a:r>
          <a:br>
            <a:rPr lang="ru-RU" sz="1700" b="0" i="1" dirty="0" smtClean="0">
              <a:effectLst/>
              <a:latin typeface="Arial Black" panose="020B0A04020102020204" pitchFamily="34" charset="0"/>
            </a:rPr>
          </a:br>
          <a:r>
            <a:rPr lang="ru-RU" sz="1700" b="0" i="1" dirty="0" smtClean="0">
              <a:effectLst/>
              <a:latin typeface="Arial Black" panose="020B0A04020102020204" pitchFamily="34" charset="0"/>
            </a:rPr>
            <a:t>от </a:t>
          </a:r>
          <a:r>
            <a:rPr lang="en-US" sz="1700" b="0" i="1" dirty="0" smtClean="0">
              <a:effectLst/>
              <a:latin typeface="Arial Black" panose="020B0A04020102020204" pitchFamily="34" charset="0"/>
            </a:rPr>
            <a:t>15.07.2021 </a:t>
          </a:r>
          <a:r>
            <a:rPr lang="ru-RU" sz="1700" b="0" i="1" dirty="0" smtClean="0">
              <a:effectLst/>
              <a:latin typeface="Arial Black" panose="020B0A04020102020204" pitchFamily="34" charset="0"/>
            </a:rPr>
            <a:t/>
          </a:r>
          <a:br>
            <a:rPr lang="ru-RU" sz="1700" b="0" i="1" dirty="0" smtClean="0">
              <a:effectLst/>
              <a:latin typeface="Arial Black" panose="020B0A04020102020204" pitchFamily="34" charset="0"/>
            </a:rPr>
          </a:br>
          <a:r>
            <a:rPr lang="ru-RU" sz="1700" b="0" i="1" dirty="0" smtClean="0">
              <a:effectLst/>
              <a:latin typeface="Arial Black" panose="020B0A04020102020204" pitchFamily="34" charset="0"/>
            </a:rPr>
            <a:t>№ </a:t>
          </a:r>
          <a:r>
            <a:rPr lang="en-US" sz="1700" b="0" i="1" dirty="0" smtClean="0">
              <a:effectLst/>
              <a:latin typeface="Arial Black" panose="020B0A04020102020204" pitchFamily="34" charset="0"/>
            </a:rPr>
            <a:t>1213</a:t>
          </a:r>
          <a:r>
            <a:rPr lang="ru-RU" sz="1700" b="0" i="1" dirty="0" smtClean="0">
              <a:effectLst/>
              <a:latin typeface="Arial Black" panose="020B0A04020102020204" pitchFamily="34" charset="0"/>
            </a:rPr>
            <a:t>)</a:t>
          </a:r>
          <a:r>
            <a:rPr lang="ru-RU" sz="17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endParaRPr lang="ru-RU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3FCEBF0-6AB6-4C1C-BC05-4A6332EADDFA}" type="parTrans" cxnId="{501898E1-4D30-48FB-AFB8-96FC90B870C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E38EBD9-1B74-4016-B708-9B1B0EAE5164}" type="sibTrans" cxnId="{501898E1-4D30-48FB-AFB8-96FC90B870C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B95207C-25EE-4E80-BC53-55FF40C319BE}">
      <dgm:prSet custT="1"/>
      <dgm:spPr/>
      <dgm:t>
        <a:bodyPr/>
        <a:lstStyle/>
        <a:p>
          <a:r>
            <a:rPr lang="ru-RU" sz="1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Индикатор риска нарушения обязательных требований</a:t>
          </a:r>
        </a:p>
        <a:p>
          <a:endParaRPr lang="ru-RU" sz="19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r>
            <a:rPr lang="ru-RU" sz="1700" b="0" i="1" dirty="0" smtClean="0">
              <a:effectLst/>
              <a:latin typeface="Arial Black" panose="020B0A04020102020204" pitchFamily="34" charset="0"/>
            </a:rPr>
            <a:t>(Приказ </a:t>
          </a:r>
          <a:r>
            <a:rPr lang="ru-RU" sz="1700" b="0" i="1" dirty="0" err="1" smtClean="0">
              <a:effectLst/>
              <a:latin typeface="Arial Black" panose="020B0A04020102020204" pitchFamily="34" charset="0"/>
            </a:rPr>
            <a:t>Рособрнадзора</a:t>
          </a:r>
          <a:r>
            <a:rPr lang="ru-RU" sz="1700" b="0" i="1" dirty="0" smtClean="0">
              <a:effectLst/>
              <a:latin typeface="Arial Black" panose="020B0A04020102020204" pitchFamily="34" charset="0"/>
            </a:rPr>
            <a:t> </a:t>
          </a:r>
          <a:br>
            <a:rPr lang="ru-RU" sz="1700" b="0" i="1" dirty="0" smtClean="0">
              <a:effectLst/>
              <a:latin typeface="Arial Black" panose="020B0A04020102020204" pitchFamily="34" charset="0"/>
            </a:rPr>
          </a:br>
          <a:r>
            <a:rPr lang="ru-RU" sz="1700" b="0" i="1" dirty="0" smtClean="0">
              <a:effectLst/>
              <a:latin typeface="Arial Black" panose="020B0A04020102020204" pitchFamily="34" charset="0"/>
            </a:rPr>
            <a:t>от </a:t>
          </a:r>
          <a:r>
            <a:rPr lang="en-US" sz="1700" b="0" i="1" dirty="0" smtClean="0">
              <a:effectLst/>
              <a:latin typeface="Arial Black" panose="020B0A04020102020204" pitchFamily="34" charset="0"/>
            </a:rPr>
            <a:t>28.12.2021 </a:t>
          </a:r>
          <a:r>
            <a:rPr lang="ru-RU" sz="1700" b="0" i="1" dirty="0" smtClean="0">
              <a:effectLst/>
              <a:latin typeface="Arial Black" panose="020B0A04020102020204" pitchFamily="34" charset="0"/>
            </a:rPr>
            <a:t/>
          </a:r>
          <a:br>
            <a:rPr lang="ru-RU" sz="1700" b="0" i="1" dirty="0" smtClean="0">
              <a:effectLst/>
              <a:latin typeface="Arial Black" panose="020B0A04020102020204" pitchFamily="34" charset="0"/>
            </a:rPr>
          </a:br>
          <a:r>
            <a:rPr lang="ru-RU" sz="1700" b="0" i="1" dirty="0" smtClean="0">
              <a:effectLst/>
              <a:latin typeface="Arial Black" panose="020B0A04020102020204" pitchFamily="34" charset="0"/>
            </a:rPr>
            <a:t>№ </a:t>
          </a:r>
          <a:r>
            <a:rPr lang="en-US" sz="1700" b="0" i="1" dirty="0" smtClean="0">
              <a:effectLst/>
              <a:latin typeface="Arial Black" panose="020B0A04020102020204" pitchFamily="34" charset="0"/>
            </a:rPr>
            <a:t>1699</a:t>
          </a:r>
          <a:r>
            <a:rPr lang="ru-RU" sz="1700" b="0" i="1" dirty="0" smtClean="0">
              <a:effectLst/>
              <a:latin typeface="Arial Black" panose="020B0A04020102020204" pitchFamily="34" charset="0"/>
            </a:rPr>
            <a:t>)</a:t>
          </a:r>
          <a:endParaRPr lang="ru-RU" sz="1700" b="0" dirty="0">
            <a:effectLst/>
            <a:latin typeface="Arial Black" panose="020B0A04020102020204" pitchFamily="34" charset="0"/>
          </a:endParaRPr>
        </a:p>
      </dgm:t>
    </dgm:pt>
    <dgm:pt modelId="{25ADE8A8-5037-4CCD-97BF-B6B50D1242A3}" type="parTrans" cxnId="{13671F59-8074-4645-AFEB-122E5638D28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270A31F-7154-40B0-956C-1B42857685CC}" type="sibTrans" cxnId="{13671F59-8074-4645-AFEB-122E5638D28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A1051D5-2280-4660-8E65-739CE41AE741}" type="pres">
      <dgm:prSet presAssocID="{7E034D8B-E4ED-4E8B-AB60-4A702FF9B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01497-CB52-4355-9143-E9CF472E7370}" type="pres">
      <dgm:prSet presAssocID="{828B63E8-0157-4EB0-9A4C-8A2A13A813C6}" presName="node" presStyleLbl="node1" presStyleIdx="0" presStyleCnt="4" custScaleX="104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BC9C3-2CD9-40F8-B0C7-F92510E09362}" type="pres">
      <dgm:prSet presAssocID="{34162ED8-0741-4C8A-9CB3-B9B617734D94}" presName="sibTrans" presStyleCnt="0"/>
      <dgm:spPr/>
      <dgm:t>
        <a:bodyPr/>
        <a:lstStyle/>
        <a:p>
          <a:endParaRPr lang="ru-RU"/>
        </a:p>
      </dgm:t>
    </dgm:pt>
    <dgm:pt modelId="{1F9CDBE4-6F70-4396-97BD-064B9AF7DE2C}" type="pres">
      <dgm:prSet presAssocID="{8CF0B8F3-6A1E-45C1-91C4-B6D7261905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75138-EB70-4F9F-BF57-BBB9325489A4}" type="pres">
      <dgm:prSet presAssocID="{BD0414F1-FB3A-465A-A2AF-9C29FD5612B3}" presName="sibTrans" presStyleCnt="0"/>
      <dgm:spPr/>
      <dgm:t>
        <a:bodyPr/>
        <a:lstStyle/>
        <a:p>
          <a:endParaRPr lang="ru-RU"/>
        </a:p>
      </dgm:t>
    </dgm:pt>
    <dgm:pt modelId="{E58C2469-C57A-4CCC-ACE5-9E960F2CC153}" type="pres">
      <dgm:prSet presAssocID="{5C7E046E-1E82-4829-8DEB-3477CC7744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857F2-E652-4FA8-B009-7FE5CEC84E4F}" type="pres">
      <dgm:prSet presAssocID="{8E38EBD9-1B74-4016-B708-9B1B0EAE5164}" presName="sibTrans" presStyleCnt="0"/>
      <dgm:spPr/>
      <dgm:t>
        <a:bodyPr/>
        <a:lstStyle/>
        <a:p>
          <a:endParaRPr lang="ru-RU"/>
        </a:p>
      </dgm:t>
    </dgm:pt>
    <dgm:pt modelId="{5196E4C1-B77D-40F0-A75C-7292EBC55EFB}" type="pres">
      <dgm:prSet presAssocID="{3B95207C-25EE-4E80-BC53-55FF40C319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3B99C-5801-42E5-98C6-A4F038230071}" type="presOf" srcId="{7E034D8B-E4ED-4E8B-AB60-4A702FF9B83E}" destId="{8A1051D5-2280-4660-8E65-739CE41AE741}" srcOrd="0" destOrd="0" presId="urn:microsoft.com/office/officeart/2005/8/layout/hList6"/>
    <dgm:cxn modelId="{979ABD28-71F0-4CB4-8CA8-14FBDAA28A87}" type="presOf" srcId="{3B95207C-25EE-4E80-BC53-55FF40C319BE}" destId="{5196E4C1-B77D-40F0-A75C-7292EBC55EFB}" srcOrd="0" destOrd="0" presId="urn:microsoft.com/office/officeart/2005/8/layout/hList6"/>
    <dgm:cxn modelId="{017B22A1-51B0-4FA3-8D2E-4333BCA0FB41}" type="presOf" srcId="{828B63E8-0157-4EB0-9A4C-8A2A13A813C6}" destId="{21C01497-CB52-4355-9143-E9CF472E7370}" srcOrd="0" destOrd="0" presId="urn:microsoft.com/office/officeart/2005/8/layout/hList6"/>
    <dgm:cxn modelId="{501898E1-4D30-48FB-AFB8-96FC90B870C8}" srcId="{7E034D8B-E4ED-4E8B-AB60-4A702FF9B83E}" destId="{5C7E046E-1E82-4829-8DEB-3477CC774472}" srcOrd="2" destOrd="0" parTransId="{93FCEBF0-6AB6-4C1C-BC05-4A6332EADDFA}" sibTransId="{8E38EBD9-1B74-4016-B708-9B1B0EAE5164}"/>
    <dgm:cxn modelId="{B0449076-894D-468F-B173-006C81FA69A7}" type="presOf" srcId="{5C7E046E-1E82-4829-8DEB-3477CC774472}" destId="{E58C2469-C57A-4CCC-ACE5-9E960F2CC153}" srcOrd="0" destOrd="0" presId="urn:microsoft.com/office/officeart/2005/8/layout/hList6"/>
    <dgm:cxn modelId="{13671F59-8074-4645-AFEB-122E5638D287}" srcId="{7E034D8B-E4ED-4E8B-AB60-4A702FF9B83E}" destId="{3B95207C-25EE-4E80-BC53-55FF40C319BE}" srcOrd="3" destOrd="0" parTransId="{25ADE8A8-5037-4CCD-97BF-B6B50D1242A3}" sibTransId="{5270A31F-7154-40B0-956C-1B42857685CC}"/>
    <dgm:cxn modelId="{9B16B52D-53CC-40D3-BA2B-CD52EBF8E819}" type="presOf" srcId="{8CF0B8F3-6A1E-45C1-91C4-B6D72619055F}" destId="{1F9CDBE4-6F70-4396-97BD-064B9AF7DE2C}" srcOrd="0" destOrd="0" presId="urn:microsoft.com/office/officeart/2005/8/layout/hList6"/>
    <dgm:cxn modelId="{E4F30CE0-A197-4B7C-B797-D0E0643781B1}" srcId="{7E034D8B-E4ED-4E8B-AB60-4A702FF9B83E}" destId="{8CF0B8F3-6A1E-45C1-91C4-B6D72619055F}" srcOrd="1" destOrd="0" parTransId="{E78A5E27-A584-42CA-920E-B39F972AA882}" sibTransId="{BD0414F1-FB3A-465A-A2AF-9C29FD5612B3}"/>
    <dgm:cxn modelId="{69BDDF0C-FF8E-4F4A-95CD-228DB427C627}" srcId="{7E034D8B-E4ED-4E8B-AB60-4A702FF9B83E}" destId="{828B63E8-0157-4EB0-9A4C-8A2A13A813C6}" srcOrd="0" destOrd="0" parTransId="{35ED0DB4-21A7-4011-AED5-91B0A9BF87ED}" sibTransId="{34162ED8-0741-4C8A-9CB3-B9B617734D94}"/>
    <dgm:cxn modelId="{AE5AEE69-8170-42D4-BCD7-D35C89292C93}" type="presParOf" srcId="{8A1051D5-2280-4660-8E65-739CE41AE741}" destId="{21C01497-CB52-4355-9143-E9CF472E7370}" srcOrd="0" destOrd="0" presId="urn:microsoft.com/office/officeart/2005/8/layout/hList6"/>
    <dgm:cxn modelId="{6D01C9BB-0324-4377-92EC-5CD6FB552A3B}" type="presParOf" srcId="{8A1051D5-2280-4660-8E65-739CE41AE741}" destId="{B35BC9C3-2CD9-40F8-B0C7-F92510E09362}" srcOrd="1" destOrd="0" presId="urn:microsoft.com/office/officeart/2005/8/layout/hList6"/>
    <dgm:cxn modelId="{D9F8494D-5229-4CB0-B8BA-A1568F52ABCA}" type="presParOf" srcId="{8A1051D5-2280-4660-8E65-739CE41AE741}" destId="{1F9CDBE4-6F70-4396-97BD-064B9AF7DE2C}" srcOrd="2" destOrd="0" presId="urn:microsoft.com/office/officeart/2005/8/layout/hList6"/>
    <dgm:cxn modelId="{CAC78198-18E5-49D4-8FA9-6207F74E0A5F}" type="presParOf" srcId="{8A1051D5-2280-4660-8E65-739CE41AE741}" destId="{E6B75138-EB70-4F9F-BF57-BBB9325489A4}" srcOrd="3" destOrd="0" presId="urn:microsoft.com/office/officeart/2005/8/layout/hList6"/>
    <dgm:cxn modelId="{A2F5B163-84E5-49D8-95E0-6933F72999D9}" type="presParOf" srcId="{8A1051D5-2280-4660-8E65-739CE41AE741}" destId="{E58C2469-C57A-4CCC-ACE5-9E960F2CC153}" srcOrd="4" destOrd="0" presId="urn:microsoft.com/office/officeart/2005/8/layout/hList6"/>
    <dgm:cxn modelId="{D454B091-F328-45D7-B98D-861DBE854F27}" type="presParOf" srcId="{8A1051D5-2280-4660-8E65-739CE41AE741}" destId="{4A9857F2-E652-4FA8-B009-7FE5CEC84E4F}" srcOrd="5" destOrd="0" presId="urn:microsoft.com/office/officeart/2005/8/layout/hList6"/>
    <dgm:cxn modelId="{50B517BB-C361-40A2-BBA9-0AC128DE3746}" type="presParOf" srcId="{8A1051D5-2280-4660-8E65-739CE41AE741}" destId="{5196E4C1-B77D-40F0-A75C-7292EBC55EF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36CAFFD-73B7-4878-8882-C5A1F03DFD3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F547E-3B09-4DF7-A67F-4A5CC55E88A2}">
      <dgm:prSet custT="1"/>
      <dgm:spPr/>
      <dgm:t>
        <a:bodyPr/>
        <a:lstStyle/>
        <a:p>
          <a:pPr algn="ctr" rtl="0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Часть 2 статьи 15.2 </a:t>
          </a:r>
          <a:b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115-ФЗ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DE910F34-66F0-46B0-B74E-15164024E06F}" type="parTrans" cxnId="{4078667E-91CC-4F00-B2A4-BBFD80CD0A75}">
      <dgm:prSet/>
      <dgm:spPr/>
      <dgm:t>
        <a:bodyPr/>
        <a:lstStyle/>
        <a:p>
          <a:endParaRPr lang="ru-RU"/>
        </a:p>
      </dgm:t>
    </dgm:pt>
    <dgm:pt modelId="{F1267576-A752-4612-BE5D-667FF4773B84}" type="sibTrans" cxnId="{4078667E-91CC-4F00-B2A4-BBFD80CD0A75}">
      <dgm:prSet/>
      <dgm:spPr/>
      <dgm:t>
        <a:bodyPr/>
        <a:lstStyle/>
        <a:p>
          <a:endParaRPr lang="ru-RU"/>
        </a:p>
      </dgm:t>
    </dgm:pt>
    <dgm:pt modelId="{C15D5AAC-45FD-4320-92C7-36C2B297B57B}">
      <dgm:prSet custT="1"/>
      <dgm:spPr/>
      <dgm:t>
        <a:bodyPr/>
        <a:lstStyle/>
        <a:p>
          <a:pPr algn="ctr" rtl="0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Пункт 3 Положения о виде контроля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B1616DD-D5DC-4C96-8F4F-A43D508F89CB}" type="parTrans" cxnId="{AB1C11DA-C148-4C1D-92A4-BD344327CE7B}">
      <dgm:prSet/>
      <dgm:spPr/>
      <dgm:t>
        <a:bodyPr/>
        <a:lstStyle/>
        <a:p>
          <a:endParaRPr lang="ru-RU"/>
        </a:p>
      </dgm:t>
    </dgm:pt>
    <dgm:pt modelId="{6DA74A38-2707-40CD-B00C-69EE29A2E747}" type="sibTrans" cxnId="{AB1C11DA-C148-4C1D-92A4-BD344327CE7B}">
      <dgm:prSet/>
      <dgm:spPr/>
      <dgm:t>
        <a:bodyPr/>
        <a:lstStyle/>
        <a:p>
          <a:endParaRPr lang="ru-RU"/>
        </a:p>
      </dgm:t>
    </dgm:pt>
    <dgm:pt modelId="{FFC3D592-1BBE-4CB9-82E2-D283FCBE1ACF}" type="pres">
      <dgm:prSet presAssocID="{536CAFFD-73B7-4878-8882-C5A1F03DFD3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1483164-4C23-434E-8503-76B28B0E5FA0}" type="pres">
      <dgm:prSet presAssocID="{536CAFFD-73B7-4878-8882-C5A1F03DFD3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4774E-62C9-4950-A67A-FDBBC9F3E64C}" type="pres">
      <dgm:prSet presAssocID="{536CAFFD-73B7-4878-8882-C5A1F03DFD32}" presName="LeftNode" presStyleLbl="bgImgPlace1" presStyleIdx="0" presStyleCnt="2" custScaleX="124946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0C97CFFB-EF76-4ED5-8B7C-7277021BE77E}" type="pres">
      <dgm:prSet presAssocID="{536CAFFD-73B7-4878-8882-C5A1F03DFD3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AC08E-B8D2-489E-8A44-60F4EF1CC555}" type="pres">
      <dgm:prSet presAssocID="{536CAFFD-73B7-4878-8882-C5A1F03DFD32}" presName="RightNode" presStyleLbl="bgImgPlace1" presStyleIdx="1" presStyleCnt="2" custScaleX="119562" custLinFactNeighborX="16663" custLinFactNeighborY="5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21F6CE4-27A6-4E1E-A588-FBD013A412A6}" type="pres">
      <dgm:prSet presAssocID="{536CAFFD-73B7-4878-8882-C5A1F03DFD32}" presName="TopArrow" presStyleLbl="node1" presStyleIdx="0" presStyleCnt="2"/>
      <dgm:spPr/>
    </dgm:pt>
    <dgm:pt modelId="{E6A5047D-D24C-4908-9338-74FDA4DC5EBC}" type="pres">
      <dgm:prSet presAssocID="{536CAFFD-73B7-4878-8882-C5A1F03DFD32}" presName="BottomArrow" presStyleLbl="node1" presStyleIdx="1" presStyleCnt="2"/>
      <dgm:spPr/>
    </dgm:pt>
  </dgm:ptLst>
  <dgm:cxnLst>
    <dgm:cxn modelId="{AB1C11DA-C148-4C1D-92A4-BD344327CE7B}" srcId="{536CAFFD-73B7-4878-8882-C5A1F03DFD32}" destId="{C15D5AAC-45FD-4320-92C7-36C2B297B57B}" srcOrd="1" destOrd="0" parTransId="{BB1616DD-D5DC-4C96-8F4F-A43D508F89CB}" sibTransId="{6DA74A38-2707-40CD-B00C-69EE29A2E747}"/>
    <dgm:cxn modelId="{7DCFF2F1-843F-41B7-ACBC-496C79043463}" type="presOf" srcId="{C15D5AAC-45FD-4320-92C7-36C2B297B57B}" destId="{832AC08E-B8D2-489E-8A44-60F4EF1CC555}" srcOrd="1" destOrd="0" presId="urn:microsoft.com/office/officeart/2009/layout/ReverseList"/>
    <dgm:cxn modelId="{4078667E-91CC-4F00-B2A4-BBFD80CD0A75}" srcId="{536CAFFD-73B7-4878-8882-C5A1F03DFD32}" destId="{832F547E-3B09-4DF7-A67F-4A5CC55E88A2}" srcOrd="0" destOrd="0" parTransId="{DE910F34-66F0-46B0-B74E-15164024E06F}" sibTransId="{F1267576-A752-4612-BE5D-667FF4773B84}"/>
    <dgm:cxn modelId="{87491AD8-9AB4-45A7-883D-27E15AFB8B6B}" type="presOf" srcId="{832F547E-3B09-4DF7-A67F-4A5CC55E88A2}" destId="{71483164-4C23-434E-8503-76B28B0E5FA0}" srcOrd="0" destOrd="0" presId="urn:microsoft.com/office/officeart/2009/layout/ReverseList"/>
    <dgm:cxn modelId="{64826270-637C-4ABD-9F59-DC97E2A76917}" type="presOf" srcId="{832F547E-3B09-4DF7-A67F-4A5CC55E88A2}" destId="{5544774E-62C9-4950-A67A-FDBBC9F3E64C}" srcOrd="1" destOrd="0" presId="urn:microsoft.com/office/officeart/2009/layout/ReverseList"/>
    <dgm:cxn modelId="{9518418E-5261-43C9-8608-6069AF72BC18}" type="presOf" srcId="{C15D5AAC-45FD-4320-92C7-36C2B297B57B}" destId="{0C97CFFB-EF76-4ED5-8B7C-7277021BE77E}" srcOrd="0" destOrd="0" presId="urn:microsoft.com/office/officeart/2009/layout/ReverseList"/>
    <dgm:cxn modelId="{F217D4C8-4ED7-4408-BB10-067A84EF32B5}" type="presOf" srcId="{536CAFFD-73B7-4878-8882-C5A1F03DFD32}" destId="{FFC3D592-1BBE-4CB9-82E2-D283FCBE1ACF}" srcOrd="0" destOrd="0" presId="urn:microsoft.com/office/officeart/2009/layout/ReverseList"/>
    <dgm:cxn modelId="{9C2FD240-0C0C-4BA0-B61B-46053E789078}" type="presParOf" srcId="{FFC3D592-1BBE-4CB9-82E2-D283FCBE1ACF}" destId="{71483164-4C23-434E-8503-76B28B0E5FA0}" srcOrd="0" destOrd="0" presId="urn:microsoft.com/office/officeart/2009/layout/ReverseList"/>
    <dgm:cxn modelId="{E2C9E8D1-8A79-471D-BDD1-63EB05A28DDC}" type="presParOf" srcId="{FFC3D592-1BBE-4CB9-82E2-D283FCBE1ACF}" destId="{5544774E-62C9-4950-A67A-FDBBC9F3E64C}" srcOrd="1" destOrd="0" presId="urn:microsoft.com/office/officeart/2009/layout/ReverseList"/>
    <dgm:cxn modelId="{BD0C0F7C-FD88-4624-A1B3-066AE0C5968E}" type="presParOf" srcId="{FFC3D592-1BBE-4CB9-82E2-D283FCBE1ACF}" destId="{0C97CFFB-EF76-4ED5-8B7C-7277021BE77E}" srcOrd="2" destOrd="0" presId="urn:microsoft.com/office/officeart/2009/layout/ReverseList"/>
    <dgm:cxn modelId="{8B13520B-8DA1-4952-A560-6BE80EC9D3BF}" type="presParOf" srcId="{FFC3D592-1BBE-4CB9-82E2-D283FCBE1ACF}" destId="{832AC08E-B8D2-489E-8A44-60F4EF1CC555}" srcOrd="3" destOrd="0" presId="urn:microsoft.com/office/officeart/2009/layout/ReverseList"/>
    <dgm:cxn modelId="{36BF7D8A-97C5-46FA-836D-A1F2C7B1ECB4}" type="presParOf" srcId="{FFC3D592-1BBE-4CB9-82E2-D283FCBE1ACF}" destId="{A21F6CE4-27A6-4E1E-A588-FBD013A412A6}" srcOrd="4" destOrd="0" presId="urn:microsoft.com/office/officeart/2009/layout/ReverseList"/>
    <dgm:cxn modelId="{B73E0581-A876-45A8-A0DC-5AF655CE6F99}" type="presParOf" srcId="{FFC3D592-1BBE-4CB9-82E2-D283FCBE1ACF}" destId="{E6A5047D-D24C-4908-9338-74FDA4DC5EB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4537BF4-8E6A-4CBE-B211-B16923E656D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D2F04C-63DF-4C99-AD9D-FBC6DF147A7D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Arial Black" panose="020B0A04020102020204" pitchFamily="34" charset="0"/>
            </a:rPr>
            <a:t>соблюдение организациями, указанными </a:t>
          </a:r>
          <a:br>
            <a:rPr lang="ru-RU" sz="2000" b="1" dirty="0" smtClean="0">
              <a:latin typeface="Arial Black" panose="020B0A04020102020204" pitchFamily="34" charset="0"/>
            </a:rPr>
          </a:br>
          <a:r>
            <a:rPr lang="ru-RU" sz="2000" b="1" dirty="0" smtClean="0">
              <a:latin typeface="Arial Black" panose="020B0A04020102020204" pitchFamily="34" charset="0"/>
            </a:rPr>
            <a:t>в пункте 2 статьи 15.1 Федерального закона от 25.07.2002 №</a:t>
          </a:r>
          <a:r>
            <a:rPr lang="en-US" sz="2000" b="1" dirty="0" smtClean="0">
              <a:latin typeface="Arial Black" panose="020B0A04020102020204" pitchFamily="34" charset="0"/>
            </a:rPr>
            <a:t> 115-</a:t>
          </a:r>
          <a:r>
            <a:rPr lang="ru-RU" sz="2000" b="1" dirty="0" smtClean="0">
              <a:latin typeface="Arial Black" panose="020B0A04020102020204" pitchFamily="34" charset="0"/>
            </a:rPr>
            <a:t>ФЗ «О правовом положении иностранных граждан </a:t>
          </a:r>
          <a:br>
            <a:rPr lang="ru-RU" sz="2000" b="1" dirty="0" smtClean="0">
              <a:latin typeface="Arial Black" panose="020B0A04020102020204" pitchFamily="34" charset="0"/>
            </a:rPr>
          </a:br>
          <a:r>
            <a:rPr lang="ru-RU" sz="2000" b="1" dirty="0" smtClean="0">
              <a:latin typeface="Arial Black" panose="020B0A04020102020204" pitchFamily="34" charset="0"/>
            </a:rPr>
            <a:t>в Российской Федерации», обязательных требований к проведению экзамена </a:t>
          </a:r>
          <a:br>
            <a:rPr lang="ru-RU" sz="2000" b="1" dirty="0" smtClean="0">
              <a:latin typeface="Arial Black" panose="020B0A04020102020204" pitchFamily="34" charset="0"/>
            </a:rPr>
          </a:br>
          <a:r>
            <a:rPr lang="ru-RU" sz="2000" b="1" dirty="0" smtClean="0">
              <a:latin typeface="Arial Black" panose="020B0A04020102020204" pitchFamily="34" charset="0"/>
            </a:rPr>
            <a:t>по русскому языку как иностранному, истории России и основам законодательства Российской Федерации </a:t>
          </a:r>
          <a:br>
            <a:rPr lang="ru-RU" sz="2000" b="1" dirty="0" smtClean="0">
              <a:latin typeface="Arial Black" panose="020B0A04020102020204" pitchFamily="34" charset="0"/>
            </a:rPr>
          </a:br>
          <a:r>
            <a:rPr lang="ru-RU" sz="2000" b="1" dirty="0" smtClean="0">
              <a:latin typeface="Arial Black" panose="020B0A04020102020204" pitchFamily="34" charset="0"/>
            </a:rPr>
            <a:t>и выдаче иностранным гражданам сертификатов о владении русским языком, знании истории России и основ законодательства Российской Федерации.</a:t>
          </a:r>
        </a:p>
      </dgm:t>
    </dgm:pt>
    <dgm:pt modelId="{AF60B8F9-633D-407A-B896-217E86C2FF28}" type="parTrans" cxnId="{F245B932-9E93-4B4E-BC68-8E7460861514}">
      <dgm:prSet/>
      <dgm:spPr/>
      <dgm:t>
        <a:bodyPr/>
        <a:lstStyle/>
        <a:p>
          <a:endParaRPr lang="ru-RU"/>
        </a:p>
      </dgm:t>
    </dgm:pt>
    <dgm:pt modelId="{389EA459-1541-47ED-9A45-C0D534BC496A}" type="sibTrans" cxnId="{F245B932-9E93-4B4E-BC68-8E7460861514}">
      <dgm:prSet/>
      <dgm:spPr/>
      <dgm:t>
        <a:bodyPr/>
        <a:lstStyle/>
        <a:p>
          <a:endParaRPr lang="ru-RU"/>
        </a:p>
      </dgm:t>
    </dgm:pt>
    <dgm:pt modelId="{7BBDB9A9-F927-415C-AD61-EE1A8C250A70}" type="pres">
      <dgm:prSet presAssocID="{14537BF4-8E6A-4CBE-B211-B16923E656D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8B4B35-BF4B-4F6E-BADE-CF58259AE857}" type="pres">
      <dgm:prSet presAssocID="{14537BF4-8E6A-4CBE-B211-B16923E656D8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DD404-709B-40B1-BCF1-F4D3920C8BE6}" type="pres">
      <dgm:prSet presAssocID="{14537BF4-8E6A-4CBE-B211-B16923E656D8}" presName="LeftNode" presStyleLbl="bgImgPlace1" presStyleIdx="0" presStyleCnt="1" custScaleX="252022" custLinFactNeighborX="21448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</dgm:ptLst>
  <dgm:cxnLst>
    <dgm:cxn modelId="{F245B932-9E93-4B4E-BC68-8E7460861514}" srcId="{14537BF4-8E6A-4CBE-B211-B16923E656D8}" destId="{B0D2F04C-63DF-4C99-AD9D-FBC6DF147A7D}" srcOrd="0" destOrd="0" parTransId="{AF60B8F9-633D-407A-B896-217E86C2FF28}" sibTransId="{389EA459-1541-47ED-9A45-C0D534BC496A}"/>
    <dgm:cxn modelId="{B9836A83-966F-4630-9156-B34DFE47C64D}" type="presOf" srcId="{B0D2F04C-63DF-4C99-AD9D-FBC6DF147A7D}" destId="{72EDD404-709B-40B1-BCF1-F4D3920C8BE6}" srcOrd="1" destOrd="0" presId="urn:microsoft.com/office/officeart/2009/layout/ReverseList"/>
    <dgm:cxn modelId="{5E731E05-6127-4A69-9FE3-B6B612439505}" type="presOf" srcId="{14537BF4-8E6A-4CBE-B211-B16923E656D8}" destId="{7BBDB9A9-F927-415C-AD61-EE1A8C250A70}" srcOrd="0" destOrd="0" presId="urn:microsoft.com/office/officeart/2009/layout/ReverseList"/>
    <dgm:cxn modelId="{4EC05D4F-F00C-4F4B-A78C-D48D3089F83D}" type="presOf" srcId="{B0D2F04C-63DF-4C99-AD9D-FBC6DF147A7D}" destId="{6D8B4B35-BF4B-4F6E-BADE-CF58259AE857}" srcOrd="0" destOrd="0" presId="urn:microsoft.com/office/officeart/2009/layout/ReverseList"/>
    <dgm:cxn modelId="{99A71B3F-4949-48DC-813D-5ED628935D2B}" type="presParOf" srcId="{7BBDB9A9-F927-415C-AD61-EE1A8C250A70}" destId="{6D8B4B35-BF4B-4F6E-BADE-CF58259AE857}" srcOrd="0" destOrd="0" presId="urn:microsoft.com/office/officeart/2009/layout/ReverseList"/>
    <dgm:cxn modelId="{4C35FD37-E23D-481A-AC50-F15E190B7187}" type="presParOf" srcId="{7BBDB9A9-F927-415C-AD61-EE1A8C250A70}" destId="{72EDD404-709B-40B1-BCF1-F4D3920C8BE6}" srcOrd="1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CFDEF8E-6351-4716-80CE-21A033789AF8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3A6F9D-FA01-4660-8A65-6F384BD17961}">
      <dgm:prSet phldrT="[Текст]" custT="1"/>
      <dgm:spPr/>
      <dgm:t>
        <a:bodyPr/>
        <a:lstStyle/>
        <a:p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ВЫСОКИЙ РИСК -</a:t>
          </a:r>
          <a:b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3 ГОДА</a:t>
          </a:r>
          <a:endParaRPr lang="ru-RU" sz="2400" b="1" cap="none" spc="0" dirty="0">
            <a:ln w="18415" cmpd="sng">
              <a:prstDash val="solid"/>
            </a:ln>
            <a:effectLst/>
          </a:endParaRPr>
        </a:p>
      </dgm:t>
    </dgm:pt>
    <dgm:pt modelId="{960F87DE-AE90-4C29-AA56-D2AEA7C6AE36}" type="par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20C45C9-B4AD-4829-AB26-0E0095351577}" type="sib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9EBCE4E-F917-416B-BE5E-21419E468343}">
      <dgm:prSet phldrT="[Текст]" custT="1"/>
      <dgm:spPr/>
      <dgm:t>
        <a:bodyPr/>
        <a:lstStyle/>
        <a:p>
          <a: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НИЗКИЙ РИСК -</a:t>
          </a:r>
          <a:b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ПРОВЕРКИ </a:t>
          </a:r>
          <a:br>
            <a:rPr lang="ru-RU" sz="2400" b="1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400" b="1" cap="all" spc="0" dirty="0" smtClean="0">
              <a:ln w="0"/>
              <a:effectLst/>
              <a:cs typeface="Times New Roman" panose="02020603050405020304" pitchFamily="18" charset="0"/>
            </a:rPr>
            <a:t>НЕ </a:t>
          </a:r>
          <a:br>
            <a:rPr lang="ru-RU" sz="2400" b="1" cap="all" spc="0" dirty="0" smtClean="0">
              <a:ln w="0"/>
              <a:effectLst/>
              <a:cs typeface="Times New Roman" panose="02020603050405020304" pitchFamily="18" charset="0"/>
            </a:rPr>
          </a:br>
          <a:r>
            <a:rPr lang="ru-RU" sz="2400" b="1" cap="all" spc="0" dirty="0" smtClean="0">
              <a:ln w="0"/>
              <a:effectLst/>
              <a:cs typeface="Times New Roman" panose="02020603050405020304" pitchFamily="18" charset="0"/>
            </a:rPr>
            <a:t>ПРОВОДЯТСЯ</a:t>
          </a:r>
          <a:endParaRPr lang="ru-RU" sz="2400" b="1" cap="all" spc="0" dirty="0">
            <a:ln w="0"/>
            <a:effectLst/>
          </a:endParaRPr>
        </a:p>
      </dgm:t>
    </dgm:pt>
    <dgm:pt modelId="{1DFA0B38-4FB4-4779-8722-6783F5F16CAA}" type="par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82AB0D4-BC34-4AAE-BF73-DEE892B9C644}" type="sib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4F93323-1CA4-4195-BBA1-2B6902670E8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cap="all" spc="0" dirty="0" smtClean="0">
              <a:ln w="0"/>
              <a:effectLst/>
            </a:rPr>
            <a:t>СРЕДНИЙ РИСК -</a:t>
          </a:r>
          <a:br>
            <a:rPr lang="ru-RU" sz="2400" b="1" cap="all" spc="0" dirty="0" smtClean="0">
              <a:ln w="0"/>
              <a:effectLst/>
            </a:rPr>
          </a:br>
          <a:r>
            <a:rPr lang="ru-RU" sz="2400" b="1" cap="all" spc="0" dirty="0" smtClean="0">
              <a:ln w="0"/>
              <a:effectLst/>
            </a:rPr>
            <a:t>ПРОВЕРКИ</a:t>
          </a:r>
          <a:br>
            <a:rPr lang="ru-RU" sz="2400" b="1" cap="all" spc="0" dirty="0" smtClean="0">
              <a:ln w="0"/>
              <a:effectLst/>
            </a:rPr>
          </a:br>
          <a:r>
            <a:rPr lang="ru-RU" sz="2400" b="1" cap="all" spc="0" dirty="0" smtClean="0">
              <a:ln w="0"/>
              <a:effectLst/>
            </a:rPr>
            <a:t>1 РАЗ В 4 года</a:t>
          </a:r>
          <a:endParaRPr lang="ru-RU" sz="2400" b="1" cap="all" spc="0" dirty="0">
            <a:ln w="0"/>
            <a:effectLst/>
          </a:endParaRPr>
        </a:p>
      </dgm:t>
    </dgm:pt>
    <dgm:pt modelId="{BD9357C0-6EFC-438F-8B14-02D47250276C}" type="par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718F3E8-6782-4009-9130-7789283AC381}" type="sib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4715445-C3B3-4937-ADD1-30C6513693CE}" type="pres">
      <dgm:prSet presAssocID="{7CFDEF8E-6351-4716-80CE-21A033789AF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8C3B54-9144-48FB-94CF-D463585B9F47}" type="pres">
      <dgm:prSet presAssocID="{653A6F9D-FA01-4660-8A65-6F384BD17961}" presName="Accent1" presStyleCnt="0"/>
      <dgm:spPr/>
      <dgm:t>
        <a:bodyPr/>
        <a:lstStyle/>
        <a:p>
          <a:endParaRPr lang="ru-RU"/>
        </a:p>
      </dgm:t>
    </dgm:pt>
    <dgm:pt modelId="{A3BA559E-4CCE-4F48-A8A7-DE15E90F5C54}" type="pres">
      <dgm:prSet presAssocID="{653A6F9D-FA01-4660-8A65-6F384BD17961}" presName="Accent" presStyleLbl="node1" presStyleIdx="0" presStyleCnt="3" custScaleX="179671" custScaleY="115986"/>
      <dgm:spPr/>
      <dgm:t>
        <a:bodyPr/>
        <a:lstStyle/>
        <a:p>
          <a:endParaRPr lang="ru-RU"/>
        </a:p>
      </dgm:t>
    </dgm:pt>
    <dgm:pt modelId="{3E524023-1539-41B1-B658-1827F5562DB4}" type="pres">
      <dgm:prSet presAssocID="{653A6F9D-FA01-4660-8A65-6F384BD17961}" presName="Parent1" presStyleLbl="revTx" presStyleIdx="0" presStyleCnt="3" custScaleX="215022" custScaleY="148625" custLinFactNeighborX="3055" custLinFactNeighborY="-525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925C0-A379-40AA-A22D-077CC4F09BF9}" type="pres">
      <dgm:prSet presAssocID="{94F93323-1CA4-4195-BBA1-2B6902670E82}" presName="Accent2" presStyleCnt="0"/>
      <dgm:spPr/>
      <dgm:t>
        <a:bodyPr/>
        <a:lstStyle/>
        <a:p>
          <a:endParaRPr lang="ru-RU"/>
        </a:p>
      </dgm:t>
    </dgm:pt>
    <dgm:pt modelId="{C30D8ED3-1916-4A1F-A9DE-36931475406D}" type="pres">
      <dgm:prSet presAssocID="{94F93323-1CA4-4195-BBA1-2B6902670E82}" presName="Accent" presStyleLbl="node1" presStyleIdx="1" presStyleCnt="3" custScaleX="241479" custScaleY="124878" custLinFactNeighborX="7823" custLinFactNeighborY="164"/>
      <dgm:spPr/>
      <dgm:t>
        <a:bodyPr/>
        <a:lstStyle/>
        <a:p>
          <a:endParaRPr lang="ru-RU"/>
        </a:p>
      </dgm:t>
    </dgm:pt>
    <dgm:pt modelId="{E14A1CD7-C91F-4C92-A89F-68B3D015ED7F}" type="pres">
      <dgm:prSet presAssocID="{94F93323-1CA4-4195-BBA1-2B6902670E82}" presName="Parent2" presStyleLbl="revTx" presStyleIdx="1" presStyleCnt="3" custScaleX="187107" custLinFactNeighborX="-45014" custLinFactNeighborY="16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92A99-C68E-4571-BF55-2CAFE121B935}" type="pres">
      <dgm:prSet presAssocID="{29EBCE4E-F917-416B-BE5E-21419E468343}" presName="Accent3" presStyleCnt="0"/>
      <dgm:spPr/>
      <dgm:t>
        <a:bodyPr/>
        <a:lstStyle/>
        <a:p>
          <a:endParaRPr lang="ru-RU"/>
        </a:p>
      </dgm:t>
    </dgm:pt>
    <dgm:pt modelId="{9063CD93-71F6-44EE-B23B-B78F72F709A6}" type="pres">
      <dgm:prSet presAssocID="{29EBCE4E-F917-416B-BE5E-21419E468343}" presName="Accent" presStyleLbl="node1" presStyleIdx="2" presStyleCnt="3" custScaleX="174354" custScaleY="102218" custLinFactNeighborX="31573" custLinFactNeighborY="-5013"/>
      <dgm:spPr/>
      <dgm:t>
        <a:bodyPr/>
        <a:lstStyle/>
        <a:p>
          <a:endParaRPr lang="ru-RU"/>
        </a:p>
      </dgm:t>
    </dgm:pt>
    <dgm:pt modelId="{66795EBC-D63B-4034-A8BE-280D5B27EED4}" type="pres">
      <dgm:prSet presAssocID="{29EBCE4E-F917-416B-BE5E-21419E468343}" presName="Parent3" presStyleLbl="revTx" presStyleIdx="2" presStyleCnt="3" custScaleX="169575" custScaleY="30188" custLinFactNeighborX="48250" custLinFactNeighborY="-23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82795-E927-49A9-A97D-FB23FC547BC2}" type="presOf" srcId="{29EBCE4E-F917-416B-BE5E-21419E468343}" destId="{66795EBC-D63B-4034-A8BE-280D5B27EED4}" srcOrd="0" destOrd="0" presId="urn:microsoft.com/office/officeart/2009/layout/CircleArrowProcess"/>
    <dgm:cxn modelId="{CC8EA4CB-1FEB-44A5-8634-968ED5CE6A49}" type="presOf" srcId="{7CFDEF8E-6351-4716-80CE-21A033789AF8}" destId="{34715445-C3B3-4937-ADD1-30C6513693CE}" srcOrd="0" destOrd="0" presId="urn:microsoft.com/office/officeart/2009/layout/CircleArrowProcess"/>
    <dgm:cxn modelId="{C9656FF1-1FA6-4022-8B35-00BAF92F381F}" type="presOf" srcId="{653A6F9D-FA01-4660-8A65-6F384BD17961}" destId="{3E524023-1539-41B1-B658-1827F5562DB4}" srcOrd="0" destOrd="0" presId="urn:microsoft.com/office/officeart/2009/layout/CircleArrowProcess"/>
    <dgm:cxn modelId="{60684020-57A4-4341-9623-66F023C96AB6}" type="presOf" srcId="{94F93323-1CA4-4195-BBA1-2B6902670E82}" destId="{E14A1CD7-C91F-4C92-A89F-68B3D015ED7F}" srcOrd="0" destOrd="0" presId="urn:microsoft.com/office/officeart/2009/layout/CircleArrowProcess"/>
    <dgm:cxn modelId="{DBC6669E-BB48-4639-BA66-A7F7313EE05D}" srcId="{7CFDEF8E-6351-4716-80CE-21A033789AF8}" destId="{29EBCE4E-F917-416B-BE5E-21419E468343}" srcOrd="2" destOrd="0" parTransId="{1DFA0B38-4FB4-4779-8722-6783F5F16CAA}" sibTransId="{E82AB0D4-BC34-4AAE-BF73-DEE892B9C644}"/>
    <dgm:cxn modelId="{39256CAC-8859-4A4F-8393-6BCB2E9586BE}" srcId="{7CFDEF8E-6351-4716-80CE-21A033789AF8}" destId="{94F93323-1CA4-4195-BBA1-2B6902670E82}" srcOrd="1" destOrd="0" parTransId="{BD9357C0-6EFC-438F-8B14-02D47250276C}" sibTransId="{D718F3E8-6782-4009-9130-7789283AC381}"/>
    <dgm:cxn modelId="{53A3A145-6535-4703-8596-55FA5DB70922}" srcId="{7CFDEF8E-6351-4716-80CE-21A033789AF8}" destId="{653A6F9D-FA01-4660-8A65-6F384BD17961}" srcOrd="0" destOrd="0" parTransId="{960F87DE-AE90-4C29-AA56-D2AEA7C6AE36}" sibTransId="{A20C45C9-B4AD-4829-AB26-0E0095351577}"/>
    <dgm:cxn modelId="{D04BB0C9-0392-4A56-9FFF-3CCFD004F981}" type="presParOf" srcId="{34715445-C3B3-4937-ADD1-30C6513693CE}" destId="{D18C3B54-9144-48FB-94CF-D463585B9F47}" srcOrd="0" destOrd="0" presId="urn:microsoft.com/office/officeart/2009/layout/CircleArrowProcess"/>
    <dgm:cxn modelId="{60F3F8B2-BDD9-47A0-9C6F-643017607350}" type="presParOf" srcId="{D18C3B54-9144-48FB-94CF-D463585B9F47}" destId="{A3BA559E-4CCE-4F48-A8A7-DE15E90F5C54}" srcOrd="0" destOrd="0" presId="urn:microsoft.com/office/officeart/2009/layout/CircleArrowProcess"/>
    <dgm:cxn modelId="{A6E87250-A5E8-46ED-B79A-EC886570F7BE}" type="presParOf" srcId="{34715445-C3B3-4937-ADD1-30C6513693CE}" destId="{3E524023-1539-41B1-B658-1827F5562DB4}" srcOrd="1" destOrd="0" presId="urn:microsoft.com/office/officeart/2009/layout/CircleArrowProcess"/>
    <dgm:cxn modelId="{AE83FDF8-D08C-4B4C-A8D7-DEEB2225D055}" type="presParOf" srcId="{34715445-C3B3-4937-ADD1-30C6513693CE}" destId="{980925C0-A379-40AA-A22D-077CC4F09BF9}" srcOrd="2" destOrd="0" presId="urn:microsoft.com/office/officeart/2009/layout/CircleArrowProcess"/>
    <dgm:cxn modelId="{3C997A2F-2B35-4B40-9EF0-1DD4BFE10E8A}" type="presParOf" srcId="{980925C0-A379-40AA-A22D-077CC4F09BF9}" destId="{C30D8ED3-1916-4A1F-A9DE-36931475406D}" srcOrd="0" destOrd="0" presId="urn:microsoft.com/office/officeart/2009/layout/CircleArrowProcess"/>
    <dgm:cxn modelId="{3B345D01-DB21-4D7A-8C6E-A8CCA7885E65}" type="presParOf" srcId="{34715445-C3B3-4937-ADD1-30C6513693CE}" destId="{E14A1CD7-C91F-4C92-A89F-68B3D015ED7F}" srcOrd="3" destOrd="0" presId="urn:microsoft.com/office/officeart/2009/layout/CircleArrowProcess"/>
    <dgm:cxn modelId="{058942F3-BF7F-4659-B3A7-705520E30639}" type="presParOf" srcId="{34715445-C3B3-4937-ADD1-30C6513693CE}" destId="{A6F92A99-C68E-4571-BF55-2CAFE121B935}" srcOrd="4" destOrd="0" presId="urn:microsoft.com/office/officeart/2009/layout/CircleArrowProcess"/>
    <dgm:cxn modelId="{C00765EF-F27F-441F-85D2-9B0CD762ED8F}" type="presParOf" srcId="{A6F92A99-C68E-4571-BF55-2CAFE121B935}" destId="{9063CD93-71F6-44EE-B23B-B78F72F709A6}" srcOrd="0" destOrd="0" presId="urn:microsoft.com/office/officeart/2009/layout/CircleArrowProcess"/>
    <dgm:cxn modelId="{3F6DD7BA-DC3D-4870-8EEC-A3ADB0914698}" type="presParOf" srcId="{34715445-C3B3-4937-ADD1-30C6513693CE}" destId="{66795EBC-D63B-4034-A8BE-280D5B27EE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4F1F190-61AD-47CB-9903-35BC5A907B4F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481DC7-D07B-4D6D-B0C0-D592B3982973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Выездная проверка</a:t>
          </a:r>
        </a:p>
      </dgm:t>
    </dgm:pt>
    <dgm:pt modelId="{A6ACE053-4EB4-43C3-97D5-5BCB19FAF4DD}" type="parTrans" cxnId="{B6149FC6-A02A-4B92-9636-1EF828DCBA61}">
      <dgm:prSet/>
      <dgm:spPr/>
      <dgm:t>
        <a:bodyPr/>
        <a:lstStyle/>
        <a:p>
          <a:endParaRPr lang="ru-RU"/>
        </a:p>
      </dgm:t>
    </dgm:pt>
    <dgm:pt modelId="{206EE393-ED06-4899-A1B6-717FF1C714D4}" type="sibTrans" cxnId="{B6149FC6-A02A-4B92-9636-1EF828DCBA61}">
      <dgm:prSet/>
      <dgm:spPr/>
      <dgm:t>
        <a:bodyPr/>
        <a:lstStyle/>
        <a:p>
          <a:endParaRPr lang="ru-RU"/>
        </a:p>
      </dgm:t>
    </dgm:pt>
    <dgm:pt modelId="{65E7936C-80C1-49C8-840B-0B96FB1CF9F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Наблюдение за соблюдением обязательных требований (мониторинг безопасности)</a:t>
          </a:r>
        </a:p>
      </dgm:t>
    </dgm:pt>
    <dgm:pt modelId="{E801D76E-C490-4409-A282-5F04C51FAC53}" type="parTrans" cxnId="{9C38DF5F-F88D-4FF4-8BA3-1D60F3B78418}">
      <dgm:prSet/>
      <dgm:spPr/>
      <dgm:t>
        <a:bodyPr/>
        <a:lstStyle/>
        <a:p>
          <a:endParaRPr lang="ru-RU"/>
        </a:p>
      </dgm:t>
    </dgm:pt>
    <dgm:pt modelId="{9A850E14-5BB4-4159-A81D-FC7003592A3F}" type="sibTrans" cxnId="{9C38DF5F-F88D-4FF4-8BA3-1D60F3B78418}">
      <dgm:prSet/>
      <dgm:spPr/>
      <dgm:t>
        <a:bodyPr/>
        <a:lstStyle/>
        <a:p>
          <a:endParaRPr lang="ru-RU"/>
        </a:p>
      </dgm:t>
    </dgm:pt>
    <dgm:pt modelId="{6B54D5E6-338A-4882-B2BF-85640B71765C}">
      <dgm:prSet phldrT="[Текст]" custT="1"/>
      <dgm:spPr/>
      <dgm:t>
        <a:bodyPr/>
        <a:lstStyle/>
        <a:p>
          <a:r>
            <a:rPr lang="ru-RU" sz="2000" b="1" smtClean="0">
              <a:latin typeface="Arial Black" panose="020B0A04020102020204" pitchFamily="34" charset="0"/>
            </a:rPr>
            <a:t>Осуществляется</a:t>
          </a:r>
          <a:r>
            <a:rPr lang="ru-RU" sz="2000" b="1" baseline="0" smtClean="0">
              <a:latin typeface="Arial Black" panose="020B0A04020102020204" pitchFamily="34" charset="0"/>
            </a:rPr>
            <a:t> </a:t>
          </a:r>
          <a:r>
            <a:rPr lang="ru-RU" sz="2000" b="1" baseline="0" dirty="0" smtClean="0">
              <a:latin typeface="Arial Black" panose="020B0A04020102020204" pitchFamily="34" charset="0"/>
            </a:rPr>
            <a:t>без взаимодействия</a:t>
          </a:r>
          <a:r>
            <a:rPr lang="ru-RU" sz="1600" b="1" baseline="0" dirty="0" smtClean="0">
              <a:latin typeface="Arial Black" panose="020B0A04020102020204" pitchFamily="34" charset="0"/>
            </a:rPr>
            <a:t>.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802DE49F-0FB4-4D2C-9AC1-E70EBAA27732}" type="parTrans" cxnId="{8BF6D41E-F5B5-42DA-B613-82BBCEC0DEE7}">
      <dgm:prSet/>
      <dgm:spPr/>
      <dgm:t>
        <a:bodyPr/>
        <a:lstStyle/>
        <a:p>
          <a:endParaRPr lang="ru-RU"/>
        </a:p>
      </dgm:t>
    </dgm:pt>
    <dgm:pt modelId="{484001F7-9BED-4714-8A04-939C45DA6A57}" type="sibTrans" cxnId="{8BF6D41E-F5B5-42DA-B613-82BBCEC0DEE7}">
      <dgm:prSet/>
      <dgm:spPr/>
      <dgm:t>
        <a:bodyPr/>
        <a:lstStyle/>
        <a:p>
          <a:endParaRPr lang="ru-RU"/>
        </a:p>
      </dgm:t>
    </dgm:pt>
    <dgm:pt modelId="{33285A95-7618-42D1-B5E8-42E35A9E18E2}">
      <dgm:prSet/>
      <dgm:spPr/>
      <dgm:t>
        <a:bodyPr/>
        <a:lstStyle/>
        <a:p>
          <a:pPr algn="l"/>
          <a:r>
            <a:rPr lang="ru-RU" dirty="0" smtClean="0">
              <a:latin typeface="Arial Black" panose="020B0A04020102020204" pitchFamily="34" charset="0"/>
            </a:rPr>
            <a:t>получение письменных объяснений;</a:t>
          </a:r>
          <a:endParaRPr lang="ru-RU" dirty="0">
            <a:latin typeface="Arial Black" panose="020B0A04020102020204" pitchFamily="34" charset="0"/>
          </a:endParaRPr>
        </a:p>
      </dgm:t>
    </dgm:pt>
    <dgm:pt modelId="{903B3218-3237-487F-A320-CA94727606C0}" type="parTrans" cxnId="{376A838A-30AD-4D60-B606-CC7AD2F2A906}">
      <dgm:prSet/>
      <dgm:spPr/>
      <dgm:t>
        <a:bodyPr/>
        <a:lstStyle/>
        <a:p>
          <a:endParaRPr lang="ru-RU"/>
        </a:p>
      </dgm:t>
    </dgm:pt>
    <dgm:pt modelId="{6B011FF0-3CB6-4DD3-8F15-9D29AF8FC755}" type="sibTrans" cxnId="{376A838A-30AD-4D60-B606-CC7AD2F2A906}">
      <dgm:prSet/>
      <dgm:spPr/>
      <dgm:t>
        <a:bodyPr/>
        <a:lstStyle/>
        <a:p>
          <a:endParaRPr lang="ru-RU"/>
        </a:p>
      </dgm:t>
    </dgm:pt>
    <dgm:pt modelId="{08F0418F-A12E-4732-B273-008F5444BFDE}">
      <dgm:prSet/>
      <dgm:spPr/>
      <dgm:t>
        <a:bodyPr/>
        <a:lstStyle/>
        <a:p>
          <a:pPr algn="l"/>
          <a:r>
            <a:rPr lang="ru-RU" dirty="0" smtClean="0">
              <a:latin typeface="Arial Black" panose="020B0A04020102020204" pitchFamily="34" charset="0"/>
            </a:rPr>
            <a:t>осмотр.</a:t>
          </a:r>
          <a:endParaRPr lang="ru-RU" dirty="0">
            <a:latin typeface="Arial Black" panose="020B0A04020102020204" pitchFamily="34" charset="0"/>
          </a:endParaRPr>
        </a:p>
      </dgm:t>
    </dgm:pt>
    <dgm:pt modelId="{819A96F1-4ABC-40E1-AA21-8F7B1C533CD9}" type="parTrans" cxnId="{9AD16588-6D78-4123-90FB-C22759E9F94D}">
      <dgm:prSet/>
      <dgm:spPr/>
      <dgm:t>
        <a:bodyPr/>
        <a:lstStyle/>
        <a:p>
          <a:endParaRPr lang="ru-RU"/>
        </a:p>
      </dgm:t>
    </dgm:pt>
    <dgm:pt modelId="{8EFF3B91-7333-4E12-9AF7-B395BC9743D9}" type="sibTrans" cxnId="{9AD16588-6D78-4123-90FB-C22759E9F94D}">
      <dgm:prSet/>
      <dgm:spPr/>
      <dgm:t>
        <a:bodyPr/>
        <a:lstStyle/>
        <a:p>
          <a:endParaRPr lang="ru-RU"/>
        </a:p>
      </dgm:t>
    </dgm:pt>
    <dgm:pt modelId="{18BD36D5-4B75-4AA2-807A-906132A9A55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B050"/>
              </a:solidFill>
              <a:latin typeface="Arial Black" panose="020B0A04020102020204" pitchFamily="34" charset="0"/>
            </a:rPr>
            <a:t>Перечень допустимых контрольных (надзорных) действий в ходе выездной проверки:</a:t>
          </a:r>
          <a:endParaRPr lang="ru-RU" b="1" dirty="0"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41C9B1A4-A38F-43D9-B150-740FC71D6F45}" type="parTrans" cxnId="{BBB96B00-6514-46D6-BB91-88FF17A32627}">
      <dgm:prSet/>
      <dgm:spPr/>
      <dgm:t>
        <a:bodyPr/>
        <a:lstStyle/>
        <a:p>
          <a:endParaRPr lang="ru-RU"/>
        </a:p>
      </dgm:t>
    </dgm:pt>
    <dgm:pt modelId="{0A8641F4-3905-41BF-B029-706D762F4ADF}" type="sibTrans" cxnId="{BBB96B00-6514-46D6-BB91-88FF17A32627}">
      <dgm:prSet/>
      <dgm:spPr/>
      <dgm:t>
        <a:bodyPr/>
        <a:lstStyle/>
        <a:p>
          <a:endParaRPr lang="ru-RU"/>
        </a:p>
      </dgm:t>
    </dgm:pt>
    <dgm:pt modelId="{FD26174A-0635-413E-87B3-927D4FF91F79}">
      <dgm:prSet phldrT="[Текст]"/>
      <dgm:spPr/>
      <dgm:t>
        <a:bodyPr/>
        <a:lstStyle/>
        <a:p>
          <a:pPr algn="l"/>
          <a:r>
            <a:rPr lang="ru-RU" dirty="0" smtClean="0">
              <a:latin typeface="Arial Black" panose="020B0A04020102020204" pitchFamily="34" charset="0"/>
            </a:rPr>
            <a:t>истребование документов;</a:t>
          </a:r>
          <a:endParaRPr lang="ru-RU" dirty="0">
            <a:latin typeface="Arial Black" panose="020B0A04020102020204" pitchFamily="34" charset="0"/>
          </a:endParaRPr>
        </a:p>
      </dgm:t>
    </dgm:pt>
    <dgm:pt modelId="{FCE07E6B-A906-4AF2-886C-96F0EF48D0C1}" type="parTrans" cxnId="{03FA0413-57B7-4A3C-8A90-2CC452810767}">
      <dgm:prSet/>
      <dgm:spPr/>
      <dgm:t>
        <a:bodyPr/>
        <a:lstStyle/>
        <a:p>
          <a:endParaRPr lang="ru-RU"/>
        </a:p>
      </dgm:t>
    </dgm:pt>
    <dgm:pt modelId="{FC61EE6B-1C42-4BC6-A0BE-9CED558649C1}" type="sibTrans" cxnId="{03FA0413-57B7-4A3C-8A90-2CC452810767}">
      <dgm:prSet/>
      <dgm:spPr/>
      <dgm:t>
        <a:bodyPr/>
        <a:lstStyle/>
        <a:p>
          <a:endParaRPr lang="ru-RU"/>
        </a:p>
      </dgm:t>
    </dgm:pt>
    <dgm:pt modelId="{885A7090-5F97-45AF-A6E4-2486BD6B960E}">
      <dgm:prSet phldrT="[Текст]"/>
      <dgm:spPr/>
      <dgm:t>
        <a:bodyPr/>
        <a:lstStyle/>
        <a:p>
          <a:endParaRPr lang="ru-RU" sz="1600" dirty="0"/>
        </a:p>
      </dgm:t>
    </dgm:pt>
    <dgm:pt modelId="{4069BEE8-785C-4434-8ED7-A8E737364B7F}" type="parTrans" cxnId="{65D7FA94-EDB7-4AFB-AE6F-6673FF4EF01B}">
      <dgm:prSet/>
      <dgm:spPr/>
      <dgm:t>
        <a:bodyPr/>
        <a:lstStyle/>
        <a:p>
          <a:endParaRPr lang="ru-RU"/>
        </a:p>
      </dgm:t>
    </dgm:pt>
    <dgm:pt modelId="{D2BBCD43-25C9-4E4F-8010-FC5F401D7B39}" type="sibTrans" cxnId="{65D7FA94-EDB7-4AFB-AE6F-6673FF4EF01B}">
      <dgm:prSet/>
      <dgm:spPr/>
      <dgm:t>
        <a:bodyPr/>
        <a:lstStyle/>
        <a:p>
          <a:endParaRPr lang="ru-RU"/>
        </a:p>
      </dgm:t>
    </dgm:pt>
    <dgm:pt modelId="{26FCEA57-45C9-4C5B-A7F1-1DB633E1A4D9}" type="pres">
      <dgm:prSet presAssocID="{84F1F190-61AD-47CB-9903-35BC5A907B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B4644-8A86-4A97-8F0E-BDFDFF6BD067}" type="pres">
      <dgm:prSet presAssocID="{B4481DC7-D07B-4D6D-B0C0-D592B3982973}" presName="linNode" presStyleCnt="0"/>
      <dgm:spPr/>
    </dgm:pt>
    <dgm:pt modelId="{AD954C0F-D23F-42F2-9C55-C99A80F6788C}" type="pres">
      <dgm:prSet presAssocID="{B4481DC7-D07B-4D6D-B0C0-D592B3982973}" presName="parentText" presStyleLbl="node1" presStyleIdx="0" presStyleCnt="2" custLinFactNeighborX="-934" custLinFactNeighborY="1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A5F0D-A6B2-42C9-BA03-F3CDA8B22765}" type="pres">
      <dgm:prSet presAssocID="{B4481DC7-D07B-4D6D-B0C0-D592B398297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2A9D9-C980-4B0C-9D7E-D158AD1B7FF1}" type="pres">
      <dgm:prSet presAssocID="{206EE393-ED06-4899-A1B6-717FF1C714D4}" presName="sp" presStyleCnt="0"/>
      <dgm:spPr/>
    </dgm:pt>
    <dgm:pt modelId="{04904766-DF7B-40F0-BEAC-B263DB24FEA8}" type="pres">
      <dgm:prSet presAssocID="{65E7936C-80C1-49C8-840B-0B96FB1CF9FD}" presName="linNode" presStyleCnt="0"/>
      <dgm:spPr/>
    </dgm:pt>
    <dgm:pt modelId="{7CA4B41F-2D44-45AD-96DA-DCF92967EA1A}" type="pres">
      <dgm:prSet presAssocID="{65E7936C-80C1-49C8-840B-0B96FB1CF9FD}" presName="parentText" presStyleLbl="node1" presStyleIdx="1" presStyleCnt="2" custLinFactNeighborX="744" custLinFactNeighborY="-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7FD0-A727-4AB7-8FD4-B34382735AFE}" type="pres">
      <dgm:prSet presAssocID="{65E7936C-80C1-49C8-840B-0B96FB1CF9FD}" presName="descendantText" presStyleLbl="alignAccFollowNode1" presStyleIdx="1" presStyleCnt="2" custLinFactNeighborX="2899" custLinFactNeighborY="-1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7FA94-EDB7-4AFB-AE6F-6673FF4EF01B}" srcId="{65E7936C-80C1-49C8-840B-0B96FB1CF9FD}" destId="{885A7090-5F97-45AF-A6E4-2486BD6B960E}" srcOrd="1" destOrd="0" parTransId="{4069BEE8-785C-4434-8ED7-A8E737364B7F}" sibTransId="{D2BBCD43-25C9-4E4F-8010-FC5F401D7B39}"/>
    <dgm:cxn modelId="{9C38DF5F-F88D-4FF4-8BA3-1D60F3B78418}" srcId="{84F1F190-61AD-47CB-9903-35BC5A907B4F}" destId="{65E7936C-80C1-49C8-840B-0B96FB1CF9FD}" srcOrd="1" destOrd="0" parTransId="{E801D76E-C490-4409-A282-5F04C51FAC53}" sibTransId="{9A850E14-5BB4-4159-A81D-FC7003592A3F}"/>
    <dgm:cxn modelId="{19BAD132-B15A-425F-967E-C3A8BB5C4412}" type="presOf" srcId="{18BD36D5-4B75-4AA2-807A-906132A9A55C}" destId="{F95A5F0D-A6B2-42C9-BA03-F3CDA8B22765}" srcOrd="0" destOrd="0" presId="urn:microsoft.com/office/officeart/2005/8/layout/vList5"/>
    <dgm:cxn modelId="{9D33B8E0-9BAF-4D67-B021-FCF3CB72ABA4}" type="presOf" srcId="{885A7090-5F97-45AF-A6E4-2486BD6B960E}" destId="{697B7FD0-A727-4AB7-8FD4-B34382735AFE}" srcOrd="0" destOrd="1" presId="urn:microsoft.com/office/officeart/2005/8/layout/vList5"/>
    <dgm:cxn modelId="{B6149FC6-A02A-4B92-9636-1EF828DCBA61}" srcId="{84F1F190-61AD-47CB-9903-35BC5A907B4F}" destId="{B4481DC7-D07B-4D6D-B0C0-D592B3982973}" srcOrd="0" destOrd="0" parTransId="{A6ACE053-4EB4-43C3-97D5-5BCB19FAF4DD}" sibTransId="{206EE393-ED06-4899-A1B6-717FF1C714D4}"/>
    <dgm:cxn modelId="{6C6614F8-F85B-4703-8379-8F355E40256B}" type="presOf" srcId="{65E7936C-80C1-49C8-840B-0B96FB1CF9FD}" destId="{7CA4B41F-2D44-45AD-96DA-DCF92967EA1A}" srcOrd="0" destOrd="0" presId="urn:microsoft.com/office/officeart/2005/8/layout/vList5"/>
    <dgm:cxn modelId="{9AD16588-6D78-4123-90FB-C22759E9F94D}" srcId="{B4481DC7-D07B-4D6D-B0C0-D592B3982973}" destId="{08F0418F-A12E-4732-B273-008F5444BFDE}" srcOrd="3" destOrd="0" parTransId="{819A96F1-4ABC-40E1-AA21-8F7B1C533CD9}" sibTransId="{8EFF3B91-7333-4E12-9AF7-B395BC9743D9}"/>
    <dgm:cxn modelId="{E1367498-A4AE-41EF-AD1A-93C813A8E27E}" type="presOf" srcId="{33285A95-7618-42D1-B5E8-42E35A9E18E2}" destId="{F95A5F0D-A6B2-42C9-BA03-F3CDA8B22765}" srcOrd="0" destOrd="2" presId="urn:microsoft.com/office/officeart/2005/8/layout/vList5"/>
    <dgm:cxn modelId="{879E2310-246E-4DDC-B222-401B2752E0AD}" type="presOf" srcId="{B4481DC7-D07B-4D6D-B0C0-D592B3982973}" destId="{AD954C0F-D23F-42F2-9C55-C99A80F6788C}" srcOrd="0" destOrd="0" presId="urn:microsoft.com/office/officeart/2005/8/layout/vList5"/>
    <dgm:cxn modelId="{CFA1F63A-723D-499A-88A9-8DF7F227B0D1}" type="presOf" srcId="{84F1F190-61AD-47CB-9903-35BC5A907B4F}" destId="{26FCEA57-45C9-4C5B-A7F1-1DB633E1A4D9}" srcOrd="0" destOrd="0" presId="urn:microsoft.com/office/officeart/2005/8/layout/vList5"/>
    <dgm:cxn modelId="{BBB96B00-6514-46D6-BB91-88FF17A32627}" srcId="{B4481DC7-D07B-4D6D-B0C0-D592B3982973}" destId="{18BD36D5-4B75-4AA2-807A-906132A9A55C}" srcOrd="0" destOrd="0" parTransId="{41C9B1A4-A38F-43D9-B150-740FC71D6F45}" sibTransId="{0A8641F4-3905-41BF-B029-706D762F4ADF}"/>
    <dgm:cxn modelId="{77C8ED82-351F-4FFB-B569-F124E7D4B0B4}" type="presOf" srcId="{08F0418F-A12E-4732-B273-008F5444BFDE}" destId="{F95A5F0D-A6B2-42C9-BA03-F3CDA8B22765}" srcOrd="0" destOrd="3" presId="urn:microsoft.com/office/officeart/2005/8/layout/vList5"/>
    <dgm:cxn modelId="{3FD74465-E7B8-4100-9139-81AF7BE5A8E9}" type="presOf" srcId="{FD26174A-0635-413E-87B3-927D4FF91F79}" destId="{F95A5F0D-A6B2-42C9-BA03-F3CDA8B22765}" srcOrd="0" destOrd="1" presId="urn:microsoft.com/office/officeart/2005/8/layout/vList5"/>
    <dgm:cxn modelId="{4B77856F-15F4-472D-80D8-5DCB5C2B99BF}" type="presOf" srcId="{6B54D5E6-338A-4882-B2BF-85640B71765C}" destId="{697B7FD0-A727-4AB7-8FD4-B34382735AFE}" srcOrd="0" destOrd="0" presId="urn:microsoft.com/office/officeart/2005/8/layout/vList5"/>
    <dgm:cxn modelId="{376A838A-30AD-4D60-B606-CC7AD2F2A906}" srcId="{B4481DC7-D07B-4D6D-B0C0-D592B3982973}" destId="{33285A95-7618-42D1-B5E8-42E35A9E18E2}" srcOrd="2" destOrd="0" parTransId="{903B3218-3237-487F-A320-CA94727606C0}" sibTransId="{6B011FF0-3CB6-4DD3-8F15-9D29AF8FC755}"/>
    <dgm:cxn modelId="{8BF6D41E-F5B5-42DA-B613-82BBCEC0DEE7}" srcId="{65E7936C-80C1-49C8-840B-0B96FB1CF9FD}" destId="{6B54D5E6-338A-4882-B2BF-85640B71765C}" srcOrd="0" destOrd="0" parTransId="{802DE49F-0FB4-4D2C-9AC1-E70EBAA27732}" sibTransId="{484001F7-9BED-4714-8A04-939C45DA6A57}"/>
    <dgm:cxn modelId="{03FA0413-57B7-4A3C-8A90-2CC452810767}" srcId="{B4481DC7-D07B-4D6D-B0C0-D592B3982973}" destId="{FD26174A-0635-413E-87B3-927D4FF91F79}" srcOrd="1" destOrd="0" parTransId="{FCE07E6B-A906-4AF2-886C-96F0EF48D0C1}" sibTransId="{FC61EE6B-1C42-4BC6-A0BE-9CED558649C1}"/>
    <dgm:cxn modelId="{8F4409C7-D3EC-449E-8FC6-5B5C668427D0}" type="presParOf" srcId="{26FCEA57-45C9-4C5B-A7F1-1DB633E1A4D9}" destId="{D5CB4644-8A86-4A97-8F0E-BDFDFF6BD067}" srcOrd="0" destOrd="0" presId="urn:microsoft.com/office/officeart/2005/8/layout/vList5"/>
    <dgm:cxn modelId="{12CF6E43-B377-4DE4-A5D5-E0A0F7E00EDA}" type="presParOf" srcId="{D5CB4644-8A86-4A97-8F0E-BDFDFF6BD067}" destId="{AD954C0F-D23F-42F2-9C55-C99A80F6788C}" srcOrd="0" destOrd="0" presId="urn:microsoft.com/office/officeart/2005/8/layout/vList5"/>
    <dgm:cxn modelId="{9725E53E-62BD-4134-B2EA-81AFAA35360E}" type="presParOf" srcId="{D5CB4644-8A86-4A97-8F0E-BDFDFF6BD067}" destId="{F95A5F0D-A6B2-42C9-BA03-F3CDA8B22765}" srcOrd="1" destOrd="0" presId="urn:microsoft.com/office/officeart/2005/8/layout/vList5"/>
    <dgm:cxn modelId="{50A94F73-337A-4E1C-856B-9A17CDEBFED4}" type="presParOf" srcId="{26FCEA57-45C9-4C5B-A7F1-1DB633E1A4D9}" destId="{2DB2A9D9-C980-4B0C-9D7E-D158AD1B7FF1}" srcOrd="1" destOrd="0" presId="urn:microsoft.com/office/officeart/2005/8/layout/vList5"/>
    <dgm:cxn modelId="{4FABD04E-110E-489C-AE86-C1BFD95E9AB8}" type="presParOf" srcId="{26FCEA57-45C9-4C5B-A7F1-1DB633E1A4D9}" destId="{04904766-DF7B-40F0-BEAC-B263DB24FEA8}" srcOrd="2" destOrd="0" presId="urn:microsoft.com/office/officeart/2005/8/layout/vList5"/>
    <dgm:cxn modelId="{A387B6A6-9B00-4F14-A8B5-009F92C2E82E}" type="presParOf" srcId="{04904766-DF7B-40F0-BEAC-B263DB24FEA8}" destId="{7CA4B41F-2D44-45AD-96DA-DCF92967EA1A}" srcOrd="0" destOrd="0" presId="urn:microsoft.com/office/officeart/2005/8/layout/vList5"/>
    <dgm:cxn modelId="{37579C02-330F-4B0D-B113-A5A3D0B6FA05}" type="presParOf" srcId="{04904766-DF7B-40F0-BEAC-B263DB24FEA8}" destId="{697B7FD0-A727-4AB7-8FD4-B34382735A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9BE2AF-E04A-4FAF-A17D-1677E3B03339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18B09C-4EF6-4E6B-A31D-DA6A66939D62}">
      <dgm:prSet phldrT="[Текст]" custT="1"/>
      <dgm:spPr/>
      <dgm:t>
        <a:bodyPr/>
        <a:lstStyle/>
        <a:p>
          <a:r>
            <a:rPr lang="ru-RU" sz="1500" b="1" dirty="0" smtClean="0"/>
            <a:t> МОНИТОРИНГ СИСТЕМЫ ОБРАЗОВАНИЯ </a:t>
          </a:r>
          <a:br>
            <a:rPr lang="ru-RU" sz="1500" b="1" dirty="0" smtClean="0"/>
          </a:br>
          <a:r>
            <a:rPr lang="ru-RU" sz="1500" b="1" dirty="0" smtClean="0"/>
            <a:t>(БЕЗ ВЗАИМОДЕЙСТВИЯ)</a:t>
          </a:r>
          <a:endParaRPr lang="ru-RU" sz="1500" b="1" dirty="0"/>
        </a:p>
      </dgm:t>
    </dgm:pt>
    <dgm:pt modelId="{91AB2253-F1AC-4A1A-AEB2-1A521DF3998F}" type="parTrans" cxnId="{D6BDBD8E-2846-4967-B556-D0F392EAA2C7}">
      <dgm:prSet/>
      <dgm:spPr/>
      <dgm:t>
        <a:bodyPr/>
        <a:lstStyle/>
        <a:p>
          <a:endParaRPr lang="ru-RU" sz="1500" b="1"/>
        </a:p>
      </dgm:t>
    </dgm:pt>
    <dgm:pt modelId="{9449935B-C203-447E-B3F0-A9EA2EFEFAAB}" type="sibTrans" cxnId="{D6BDBD8E-2846-4967-B556-D0F392EAA2C7}">
      <dgm:prSet/>
      <dgm:spPr/>
      <dgm:t>
        <a:bodyPr/>
        <a:lstStyle/>
        <a:p>
          <a:endParaRPr lang="ru-RU" sz="1500" b="1"/>
        </a:p>
      </dgm:t>
    </dgm:pt>
    <dgm:pt modelId="{E9539718-1075-47D9-9B50-D9B37177FF0B}">
      <dgm:prSet phldrT="[Текст]" custT="1"/>
      <dgm:spPr/>
      <dgm:t>
        <a:bodyPr/>
        <a:lstStyle/>
        <a:p>
          <a:r>
            <a:rPr lang="ru-RU" sz="1500" b="1" dirty="0" smtClean="0"/>
            <a:t>ФОРМИРОВАНИЕ ЕЖЕГОДНОГО ПЛАНА ПРОВЕРОК</a:t>
          </a:r>
          <a:endParaRPr lang="ru-RU" sz="1500" b="1" dirty="0"/>
        </a:p>
      </dgm:t>
    </dgm:pt>
    <dgm:pt modelId="{1257B664-059A-4634-A0FA-6D2E659563A7}" type="parTrans" cxnId="{851DC180-7664-47DC-91FA-05D6827854D4}">
      <dgm:prSet/>
      <dgm:spPr/>
      <dgm:t>
        <a:bodyPr/>
        <a:lstStyle/>
        <a:p>
          <a:endParaRPr lang="ru-RU" sz="1500" b="1"/>
        </a:p>
      </dgm:t>
    </dgm:pt>
    <dgm:pt modelId="{2BAC7961-9AA0-4B4B-85FB-3EB144498245}" type="sibTrans" cxnId="{851DC180-7664-47DC-91FA-05D6827854D4}">
      <dgm:prSet/>
      <dgm:spPr/>
      <dgm:t>
        <a:bodyPr/>
        <a:lstStyle/>
        <a:p>
          <a:endParaRPr lang="ru-RU" sz="1500" b="1"/>
        </a:p>
      </dgm:t>
    </dgm:pt>
    <dgm:pt modelId="{3500915E-7B23-4BE7-AA69-8D7AB1731DDC}">
      <dgm:prSet phldrT="[Текст]" custT="1"/>
      <dgm:spPr/>
      <dgm:t>
        <a:bodyPr/>
        <a:lstStyle/>
        <a:p>
          <a:r>
            <a:rPr lang="ru-RU" sz="1500" b="1" dirty="0" smtClean="0"/>
            <a:t> АНАЛИЗ, ОБОБЩЕНИЕ И СИСТЕМАТИЗАЦИЯ РЕЗУЛЬТАТОВ ПРОВЕРОК</a:t>
          </a:r>
          <a:endParaRPr lang="ru-RU" sz="1500" b="1" dirty="0"/>
        </a:p>
      </dgm:t>
    </dgm:pt>
    <dgm:pt modelId="{9ED4F634-4721-423E-A4AA-BEB5494ACB4C}" type="parTrans" cxnId="{A2C9CC52-92F0-4A11-A28D-D9CDB09C3F15}">
      <dgm:prSet/>
      <dgm:spPr/>
      <dgm:t>
        <a:bodyPr/>
        <a:lstStyle/>
        <a:p>
          <a:endParaRPr lang="ru-RU" sz="1500" b="1"/>
        </a:p>
      </dgm:t>
    </dgm:pt>
    <dgm:pt modelId="{2F8A201F-912A-4105-AB75-3969A25C828E}" type="sibTrans" cxnId="{A2C9CC52-92F0-4A11-A28D-D9CDB09C3F15}">
      <dgm:prSet/>
      <dgm:spPr/>
      <dgm:t>
        <a:bodyPr/>
        <a:lstStyle/>
        <a:p>
          <a:endParaRPr lang="ru-RU" sz="1500" b="1"/>
        </a:p>
      </dgm:t>
    </dgm:pt>
    <dgm:pt modelId="{F4F45CBC-4FB4-4804-9010-924D3E115C9D}">
      <dgm:prSet phldrT="[Текст]" custT="1"/>
      <dgm:spPr/>
      <dgm:t>
        <a:bodyPr/>
        <a:lstStyle/>
        <a:p>
          <a:r>
            <a:rPr lang="ru-RU" sz="1500" b="1" dirty="0" smtClean="0"/>
            <a:t> ВЕДЕНИЕ ФЕДЕРАЛЬНЫХ ИНФОРМАЦИОННЫХ СИСТЕМ</a:t>
          </a:r>
          <a:endParaRPr lang="ru-RU" sz="1500" b="1" dirty="0"/>
        </a:p>
      </dgm:t>
    </dgm:pt>
    <dgm:pt modelId="{FA3AA18E-83BF-42BB-A509-99E6AA81E5A5}" type="parTrans" cxnId="{09F1F025-2981-4BDF-9B21-63CF332A1577}">
      <dgm:prSet/>
      <dgm:spPr/>
      <dgm:t>
        <a:bodyPr/>
        <a:lstStyle/>
        <a:p>
          <a:endParaRPr lang="ru-RU" sz="1500" b="1"/>
        </a:p>
      </dgm:t>
    </dgm:pt>
    <dgm:pt modelId="{91F2D177-9EA5-4527-A66E-728BF2CDADC4}" type="sibTrans" cxnId="{09F1F025-2981-4BDF-9B21-63CF332A1577}">
      <dgm:prSet/>
      <dgm:spPr/>
      <dgm:t>
        <a:bodyPr/>
        <a:lstStyle/>
        <a:p>
          <a:endParaRPr lang="ru-RU" sz="1500" b="1"/>
        </a:p>
      </dgm:t>
    </dgm:pt>
    <dgm:pt modelId="{BA808418-5B2F-415D-A208-DACBB4FFD1CB}">
      <dgm:prSet phldrT="[Текст]" custT="1"/>
      <dgm:spPr/>
      <dgm:t>
        <a:bodyPr/>
        <a:lstStyle/>
        <a:p>
          <a:r>
            <a:rPr lang="ru-RU" sz="1500" b="1" dirty="0" smtClean="0"/>
            <a:t> АТТЕСТАЦИЯ ЭКСПЕРТОВ</a:t>
          </a:r>
          <a:endParaRPr lang="ru-RU" sz="1500" b="1" dirty="0"/>
        </a:p>
      </dgm:t>
    </dgm:pt>
    <dgm:pt modelId="{CBAFD5AD-FDDD-4A1D-BA22-DF39A0EDC8CB}" type="parTrans" cxnId="{574D917B-9FA6-43B5-AEFD-C8E4E102A215}">
      <dgm:prSet/>
      <dgm:spPr/>
      <dgm:t>
        <a:bodyPr/>
        <a:lstStyle/>
        <a:p>
          <a:endParaRPr lang="ru-RU" sz="1500" b="1"/>
        </a:p>
      </dgm:t>
    </dgm:pt>
    <dgm:pt modelId="{D8874275-04AE-4662-BB3E-3C2B647F8A1E}" type="sibTrans" cxnId="{574D917B-9FA6-43B5-AEFD-C8E4E102A215}">
      <dgm:prSet/>
      <dgm:spPr/>
      <dgm:t>
        <a:bodyPr/>
        <a:lstStyle/>
        <a:p>
          <a:endParaRPr lang="ru-RU" sz="1500" b="1"/>
        </a:p>
      </dgm:t>
    </dgm:pt>
    <dgm:pt modelId="{3E99D26A-EF6F-4467-948C-0CAEB116D7F0}">
      <dgm:prSet phldrT="[Текст]" custT="1"/>
      <dgm:spPr/>
      <dgm:t>
        <a:bodyPr/>
        <a:lstStyle/>
        <a:p>
          <a:endParaRPr lang="ru-RU" sz="1500" b="1" dirty="0"/>
        </a:p>
      </dgm:t>
    </dgm:pt>
    <dgm:pt modelId="{B1662DE4-8D80-455E-9EF7-2BD8D1673F6D}" type="parTrans" cxnId="{09D4C76B-E433-40C8-9BD2-B1291E73C9A7}">
      <dgm:prSet/>
      <dgm:spPr/>
      <dgm:t>
        <a:bodyPr/>
        <a:lstStyle/>
        <a:p>
          <a:endParaRPr lang="ru-RU" sz="1500" b="1"/>
        </a:p>
      </dgm:t>
    </dgm:pt>
    <dgm:pt modelId="{98F614AD-E04C-4CAD-A937-33095F8A88FB}" type="sibTrans" cxnId="{09D4C76B-E433-40C8-9BD2-B1291E73C9A7}">
      <dgm:prSet/>
      <dgm:spPr/>
      <dgm:t>
        <a:bodyPr/>
        <a:lstStyle/>
        <a:p>
          <a:endParaRPr lang="ru-RU" sz="1500" b="1"/>
        </a:p>
      </dgm:t>
    </dgm:pt>
    <dgm:pt modelId="{22981787-DFD0-4DAB-9CB8-7809C15DF8E1}">
      <dgm:prSet phldrT="[Текст]" custT="1"/>
      <dgm:spPr/>
      <dgm:t>
        <a:bodyPr/>
        <a:lstStyle/>
        <a:p>
          <a:endParaRPr lang="ru-RU" sz="1500" b="1" dirty="0"/>
        </a:p>
      </dgm:t>
    </dgm:pt>
    <dgm:pt modelId="{4A7AF947-C182-469D-84F9-DAC2949BAF04}" type="parTrans" cxnId="{5754CC8E-5AEF-4D13-96A1-8DD862E020DD}">
      <dgm:prSet/>
      <dgm:spPr/>
      <dgm:t>
        <a:bodyPr/>
        <a:lstStyle/>
        <a:p>
          <a:endParaRPr lang="ru-RU" sz="1500" b="1"/>
        </a:p>
      </dgm:t>
    </dgm:pt>
    <dgm:pt modelId="{272548DB-18C3-48ED-B0FF-913B53C75158}" type="sibTrans" cxnId="{5754CC8E-5AEF-4D13-96A1-8DD862E020DD}">
      <dgm:prSet/>
      <dgm:spPr/>
      <dgm:t>
        <a:bodyPr/>
        <a:lstStyle/>
        <a:p>
          <a:endParaRPr lang="ru-RU" sz="1500" b="1"/>
        </a:p>
      </dgm:t>
    </dgm:pt>
    <dgm:pt modelId="{4F268CE6-ECDB-4557-A5BD-4E6F2A864BE6}">
      <dgm:prSet phldrT="[Текст]" custT="1"/>
      <dgm:spPr/>
      <dgm:t>
        <a:bodyPr/>
        <a:lstStyle/>
        <a:p>
          <a:endParaRPr lang="ru-RU" sz="1500" b="1" dirty="0"/>
        </a:p>
      </dgm:t>
    </dgm:pt>
    <dgm:pt modelId="{1BDDB0F1-FDF8-4D17-BEAF-55340865D7BD}" type="parTrans" cxnId="{C5EACA3C-1FC4-418C-AA83-304938D957A5}">
      <dgm:prSet/>
      <dgm:spPr/>
      <dgm:t>
        <a:bodyPr/>
        <a:lstStyle/>
        <a:p>
          <a:endParaRPr lang="ru-RU" sz="1500" b="1"/>
        </a:p>
      </dgm:t>
    </dgm:pt>
    <dgm:pt modelId="{502CD64B-A767-45BD-A5EA-86FC3699F188}" type="sibTrans" cxnId="{C5EACA3C-1FC4-418C-AA83-304938D957A5}">
      <dgm:prSet/>
      <dgm:spPr/>
      <dgm:t>
        <a:bodyPr/>
        <a:lstStyle/>
        <a:p>
          <a:endParaRPr lang="ru-RU" sz="1500" b="1"/>
        </a:p>
      </dgm:t>
    </dgm:pt>
    <dgm:pt modelId="{FE523A5C-A88C-4630-B051-99BB1FC1D315}">
      <dgm:prSet phldrT="[Текст]" custT="1"/>
      <dgm:spPr/>
      <dgm:t>
        <a:bodyPr/>
        <a:lstStyle/>
        <a:p>
          <a:endParaRPr lang="ru-RU" sz="1500" b="1" dirty="0"/>
        </a:p>
      </dgm:t>
    </dgm:pt>
    <dgm:pt modelId="{75173A97-FBB9-4D0F-B1E4-2E573ACCC649}" type="parTrans" cxnId="{62F56F7C-9AB4-4FB9-9745-B69802CAE6D5}">
      <dgm:prSet/>
      <dgm:spPr/>
      <dgm:t>
        <a:bodyPr/>
        <a:lstStyle/>
        <a:p>
          <a:endParaRPr lang="ru-RU" sz="1500" b="1"/>
        </a:p>
      </dgm:t>
    </dgm:pt>
    <dgm:pt modelId="{394740FC-6AFD-42F3-9222-A6F3B0FCB9CE}" type="sibTrans" cxnId="{62F56F7C-9AB4-4FB9-9745-B69802CAE6D5}">
      <dgm:prSet/>
      <dgm:spPr/>
      <dgm:t>
        <a:bodyPr/>
        <a:lstStyle/>
        <a:p>
          <a:endParaRPr lang="ru-RU" sz="1500" b="1"/>
        </a:p>
      </dgm:t>
    </dgm:pt>
    <dgm:pt modelId="{3591D3EC-1BFD-419A-B2CD-535FFE7FB381}">
      <dgm:prSet phldrT="[Текст]" custT="1"/>
      <dgm:spPr/>
      <dgm:t>
        <a:bodyPr/>
        <a:lstStyle/>
        <a:p>
          <a:endParaRPr lang="ru-RU" sz="1500" b="1" dirty="0"/>
        </a:p>
      </dgm:t>
    </dgm:pt>
    <dgm:pt modelId="{87EA51A9-84E5-4D5D-8D02-63D268B26157}" type="parTrans" cxnId="{C1D10C9E-6EA2-43FB-9D9E-F059026DA594}">
      <dgm:prSet/>
      <dgm:spPr/>
      <dgm:t>
        <a:bodyPr/>
        <a:lstStyle/>
        <a:p>
          <a:endParaRPr lang="ru-RU" sz="1500" b="1"/>
        </a:p>
      </dgm:t>
    </dgm:pt>
    <dgm:pt modelId="{413E1F0B-073A-42F4-800B-435094A76034}" type="sibTrans" cxnId="{C1D10C9E-6EA2-43FB-9D9E-F059026DA594}">
      <dgm:prSet/>
      <dgm:spPr/>
      <dgm:t>
        <a:bodyPr/>
        <a:lstStyle/>
        <a:p>
          <a:endParaRPr lang="ru-RU" sz="1500" b="1"/>
        </a:p>
      </dgm:t>
    </dgm:pt>
    <dgm:pt modelId="{888123E3-C210-4FDF-BCD8-1F6AEFD44C58}">
      <dgm:prSet phldrT="[Текст]" custT="1"/>
      <dgm:spPr/>
      <dgm:t>
        <a:bodyPr/>
        <a:lstStyle/>
        <a:p>
          <a:r>
            <a:rPr lang="ru-RU" sz="1500" b="1" dirty="0" smtClean="0"/>
            <a:t> ПРОВЕДЕНИЕ ПРОВЕРКИ И ПРИНЯТИЕ МЕР ПО РЕЗУЛЬТАТАМ: ВЫЕЗДНАЯ, ДОКУМЕНТАРНАЯ</a:t>
          </a:r>
          <a:endParaRPr lang="ru-RU" sz="1500" b="1" dirty="0"/>
        </a:p>
      </dgm:t>
    </dgm:pt>
    <dgm:pt modelId="{906F4E96-888E-4207-AA2F-367A71A16432}" type="parTrans" cxnId="{01F7CD16-4A4B-4486-A595-BF8530271DC6}">
      <dgm:prSet/>
      <dgm:spPr/>
      <dgm:t>
        <a:bodyPr/>
        <a:lstStyle/>
        <a:p>
          <a:endParaRPr lang="ru-RU" sz="1500"/>
        </a:p>
      </dgm:t>
    </dgm:pt>
    <dgm:pt modelId="{759D19EF-E9DE-4218-BDEC-473E178122ED}" type="sibTrans" cxnId="{01F7CD16-4A4B-4486-A595-BF8530271DC6}">
      <dgm:prSet/>
      <dgm:spPr/>
      <dgm:t>
        <a:bodyPr/>
        <a:lstStyle/>
        <a:p>
          <a:endParaRPr lang="ru-RU" sz="1500"/>
        </a:p>
      </dgm:t>
    </dgm:pt>
    <dgm:pt modelId="{CD8B8734-F6F0-4A58-826A-06ED3C769367}">
      <dgm:prSet phldrT="[Текст]" custT="1"/>
      <dgm:spPr/>
      <dgm:t>
        <a:bodyPr/>
        <a:lstStyle/>
        <a:p>
          <a:endParaRPr lang="ru-RU" sz="1500" b="1" dirty="0"/>
        </a:p>
      </dgm:t>
    </dgm:pt>
    <dgm:pt modelId="{2E651634-E1DB-45B2-8390-9EBE449049E0}" type="parTrans" cxnId="{40D318A0-F6BB-4D24-B59E-C040205670DA}">
      <dgm:prSet/>
      <dgm:spPr/>
      <dgm:t>
        <a:bodyPr/>
        <a:lstStyle/>
        <a:p>
          <a:endParaRPr lang="ru-RU" sz="1500"/>
        </a:p>
      </dgm:t>
    </dgm:pt>
    <dgm:pt modelId="{41F94AFE-3EA9-4417-A2C7-FBA133423D59}" type="sibTrans" cxnId="{40D318A0-F6BB-4D24-B59E-C040205670DA}">
      <dgm:prSet/>
      <dgm:spPr/>
      <dgm:t>
        <a:bodyPr/>
        <a:lstStyle/>
        <a:p>
          <a:endParaRPr lang="ru-RU" sz="1500"/>
        </a:p>
      </dgm:t>
    </dgm:pt>
    <dgm:pt modelId="{235711C9-D8CB-4F00-B1B6-06D694541BAE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500" b="1" dirty="0" smtClean="0"/>
            <a:t> ПРОВЕДЕНИЕ МЕРОПРИЯТИЙ ПО ПРОФИЛАКТИКЕ НАРУШЕНИЙ ОБЯЗАТЕЛЬНЫХ ТРЕБОВАНИЙ</a:t>
          </a:r>
          <a:endParaRPr lang="ru-RU" sz="1500" b="1" dirty="0"/>
        </a:p>
      </dgm:t>
    </dgm:pt>
    <dgm:pt modelId="{1C64A812-9654-4643-A2EF-3679199F0C89}" type="parTrans" cxnId="{7DF2C268-067C-4ECD-9C65-150BFB927D6A}">
      <dgm:prSet/>
      <dgm:spPr/>
      <dgm:t>
        <a:bodyPr/>
        <a:lstStyle/>
        <a:p>
          <a:endParaRPr lang="ru-RU" sz="1500"/>
        </a:p>
      </dgm:t>
    </dgm:pt>
    <dgm:pt modelId="{CAAE0372-42B3-4DF0-BBB3-24A49A09F0BD}" type="sibTrans" cxnId="{7DF2C268-067C-4ECD-9C65-150BFB927D6A}">
      <dgm:prSet/>
      <dgm:spPr/>
      <dgm:t>
        <a:bodyPr/>
        <a:lstStyle/>
        <a:p>
          <a:endParaRPr lang="ru-RU" sz="1500"/>
        </a:p>
      </dgm:t>
    </dgm:pt>
    <dgm:pt modelId="{20C5CCB5-8779-4C5F-B49D-88BE9963B07A}">
      <dgm:prSet phldrT="[Текст]" custT="1"/>
      <dgm:spPr/>
      <dgm:t>
        <a:bodyPr/>
        <a:lstStyle/>
        <a:p>
          <a:endParaRPr lang="ru-RU" sz="1500" b="1" dirty="0"/>
        </a:p>
      </dgm:t>
    </dgm:pt>
    <dgm:pt modelId="{8D3D75EC-0ABE-432A-84B6-5F5E54644F3F}" type="parTrans" cxnId="{701F5BAA-9C1E-4349-A256-EC9B4A1283AA}">
      <dgm:prSet/>
      <dgm:spPr/>
      <dgm:t>
        <a:bodyPr/>
        <a:lstStyle/>
        <a:p>
          <a:endParaRPr lang="ru-RU" sz="1500"/>
        </a:p>
      </dgm:t>
    </dgm:pt>
    <dgm:pt modelId="{A2D8E971-35EE-483E-8D12-17C9A371A0B6}" type="sibTrans" cxnId="{701F5BAA-9C1E-4349-A256-EC9B4A1283AA}">
      <dgm:prSet/>
      <dgm:spPr/>
      <dgm:t>
        <a:bodyPr/>
        <a:lstStyle/>
        <a:p>
          <a:endParaRPr lang="ru-RU" sz="1500"/>
        </a:p>
      </dgm:t>
    </dgm:pt>
    <dgm:pt modelId="{AF0C6AFB-A5B4-4638-9B35-EC4589756D66}" type="pres">
      <dgm:prSet presAssocID="{589BE2AF-E04A-4FAF-A17D-1677E3B033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6F80C-C848-4902-9ED0-D36818170DEE}" type="pres">
      <dgm:prSet presAssocID="{3E99D26A-EF6F-4467-948C-0CAEB116D7F0}" presName="composite" presStyleCnt="0"/>
      <dgm:spPr/>
      <dgm:t>
        <a:bodyPr/>
        <a:lstStyle/>
        <a:p>
          <a:endParaRPr lang="ru-RU"/>
        </a:p>
      </dgm:t>
    </dgm:pt>
    <dgm:pt modelId="{E2620703-DEC4-4EC5-BBD3-6BE8407E2EC4}" type="pres">
      <dgm:prSet presAssocID="{3E99D26A-EF6F-4467-948C-0CAEB116D7F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0D8EA-EF10-4A1A-8B6C-F58877DE1F45}" type="pres">
      <dgm:prSet presAssocID="{3E99D26A-EF6F-4467-948C-0CAEB116D7F0}" presName="descendantText" presStyleLbl="alignAcc1" presStyleIdx="0" presStyleCnt="7" custScaleY="140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78C3A-A1EE-48CB-844D-CF3C8D4FCDE5}" type="pres">
      <dgm:prSet presAssocID="{98F614AD-E04C-4CAD-A937-33095F8A88FB}" presName="sp" presStyleCnt="0"/>
      <dgm:spPr/>
      <dgm:t>
        <a:bodyPr/>
        <a:lstStyle/>
        <a:p>
          <a:endParaRPr lang="ru-RU"/>
        </a:p>
      </dgm:t>
    </dgm:pt>
    <dgm:pt modelId="{DFC0EDA1-C3F3-4CC1-9F38-C5A6D48A790B}" type="pres">
      <dgm:prSet presAssocID="{22981787-DFD0-4DAB-9CB8-7809C15DF8E1}" presName="composite" presStyleCnt="0"/>
      <dgm:spPr/>
      <dgm:t>
        <a:bodyPr/>
        <a:lstStyle/>
        <a:p>
          <a:endParaRPr lang="ru-RU"/>
        </a:p>
      </dgm:t>
    </dgm:pt>
    <dgm:pt modelId="{89F49851-1377-4485-AD5A-251A24022093}" type="pres">
      <dgm:prSet presAssocID="{22981787-DFD0-4DAB-9CB8-7809C15DF8E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33DF4-999C-40CC-A7FE-0DF6017F3B5A}" type="pres">
      <dgm:prSet presAssocID="{22981787-DFD0-4DAB-9CB8-7809C15DF8E1}" presName="descendantText" presStyleLbl="alignAcc1" presStyleIdx="1" presStyleCnt="7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A31A7-2C79-424F-8D3F-2CF29B9ACB60}" type="pres">
      <dgm:prSet presAssocID="{272548DB-18C3-48ED-B0FF-913B53C75158}" presName="sp" presStyleCnt="0"/>
      <dgm:spPr/>
      <dgm:t>
        <a:bodyPr/>
        <a:lstStyle/>
        <a:p>
          <a:endParaRPr lang="ru-RU"/>
        </a:p>
      </dgm:t>
    </dgm:pt>
    <dgm:pt modelId="{E284BEA2-36E2-443A-A74A-7B3DBEACD56E}" type="pres">
      <dgm:prSet presAssocID="{CD8B8734-F6F0-4A58-826A-06ED3C769367}" presName="composite" presStyleCnt="0"/>
      <dgm:spPr/>
      <dgm:t>
        <a:bodyPr/>
        <a:lstStyle/>
        <a:p>
          <a:endParaRPr lang="ru-RU"/>
        </a:p>
      </dgm:t>
    </dgm:pt>
    <dgm:pt modelId="{8B07F004-6CD4-40A0-9ADC-805AC2EF8988}" type="pres">
      <dgm:prSet presAssocID="{CD8B8734-F6F0-4A58-826A-06ED3C76936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606DD-C203-446B-AB40-0E2BBE44E1A1}" type="pres">
      <dgm:prSet presAssocID="{CD8B8734-F6F0-4A58-826A-06ED3C769367}" presName="descendantText" presStyleLbl="alignAcc1" presStyleIdx="2" presStyleCnt="7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AA41E-06DC-4F3C-A5E6-742061196F09}" type="pres">
      <dgm:prSet presAssocID="{41F94AFE-3EA9-4417-A2C7-FBA133423D59}" presName="sp" presStyleCnt="0"/>
      <dgm:spPr/>
      <dgm:t>
        <a:bodyPr/>
        <a:lstStyle/>
        <a:p>
          <a:endParaRPr lang="ru-RU"/>
        </a:p>
      </dgm:t>
    </dgm:pt>
    <dgm:pt modelId="{7D2F4DAA-07B5-48D1-AE88-176187FFED41}" type="pres">
      <dgm:prSet presAssocID="{4F268CE6-ECDB-4557-A5BD-4E6F2A864BE6}" presName="composite" presStyleCnt="0"/>
      <dgm:spPr/>
      <dgm:t>
        <a:bodyPr/>
        <a:lstStyle/>
        <a:p>
          <a:endParaRPr lang="ru-RU"/>
        </a:p>
      </dgm:t>
    </dgm:pt>
    <dgm:pt modelId="{F6C38EA6-340D-4973-B18E-B22CAB0F5FFD}" type="pres">
      <dgm:prSet presAssocID="{4F268CE6-ECDB-4557-A5BD-4E6F2A864BE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746A9-03AE-434D-BD10-292A09583B37}" type="pres">
      <dgm:prSet presAssocID="{4F268CE6-ECDB-4557-A5BD-4E6F2A864BE6}" presName="descendantText" presStyleLbl="alignAcc1" presStyleIdx="3" presStyleCnt="7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6B6C0-8B93-441F-8DEA-6AAE57E0EC41}" type="pres">
      <dgm:prSet presAssocID="{502CD64B-A767-45BD-A5EA-86FC3699F188}" presName="sp" presStyleCnt="0"/>
      <dgm:spPr/>
      <dgm:t>
        <a:bodyPr/>
        <a:lstStyle/>
        <a:p>
          <a:endParaRPr lang="ru-RU"/>
        </a:p>
      </dgm:t>
    </dgm:pt>
    <dgm:pt modelId="{96F32689-711F-406E-BDB4-26F0BD07D05C}" type="pres">
      <dgm:prSet presAssocID="{20C5CCB5-8779-4C5F-B49D-88BE9963B07A}" presName="composite" presStyleCnt="0"/>
      <dgm:spPr/>
      <dgm:t>
        <a:bodyPr/>
        <a:lstStyle/>
        <a:p>
          <a:endParaRPr lang="ru-RU"/>
        </a:p>
      </dgm:t>
    </dgm:pt>
    <dgm:pt modelId="{BF6EEC3E-D90B-4597-A069-13DD11EC2337}" type="pres">
      <dgm:prSet presAssocID="{20C5CCB5-8779-4C5F-B49D-88BE9963B07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32A98-69CE-4970-825E-A176A08B64AF}" type="pres">
      <dgm:prSet presAssocID="{20C5CCB5-8779-4C5F-B49D-88BE9963B07A}" presName="descendantText" presStyleLbl="alignAcc1" presStyleIdx="4" presStyleCnt="7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20D58-14AD-4345-8CE8-673AF059BFA9}" type="pres">
      <dgm:prSet presAssocID="{A2D8E971-35EE-483E-8D12-17C9A371A0B6}" presName="sp" presStyleCnt="0"/>
      <dgm:spPr/>
      <dgm:t>
        <a:bodyPr/>
        <a:lstStyle/>
        <a:p>
          <a:endParaRPr lang="ru-RU"/>
        </a:p>
      </dgm:t>
    </dgm:pt>
    <dgm:pt modelId="{E5495A64-4A3D-42F8-889C-5ACBB58DD971}" type="pres">
      <dgm:prSet presAssocID="{FE523A5C-A88C-4630-B051-99BB1FC1D315}" presName="composite" presStyleCnt="0"/>
      <dgm:spPr/>
      <dgm:t>
        <a:bodyPr/>
        <a:lstStyle/>
        <a:p>
          <a:endParaRPr lang="ru-RU"/>
        </a:p>
      </dgm:t>
    </dgm:pt>
    <dgm:pt modelId="{43AA2133-B046-4C5A-B6EB-2BCC31A7CBCE}" type="pres">
      <dgm:prSet presAssocID="{FE523A5C-A88C-4630-B051-99BB1FC1D31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30403-782D-40E5-83A2-DA982950BDEE}" type="pres">
      <dgm:prSet presAssocID="{FE523A5C-A88C-4630-B051-99BB1FC1D315}" presName="descendantText" presStyleLbl="alignAcc1" presStyleIdx="5" presStyleCnt="7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69608-EEBF-4ED8-AA8D-340E1D6E27A4}" type="pres">
      <dgm:prSet presAssocID="{394740FC-6AFD-42F3-9222-A6F3B0FCB9CE}" presName="sp" presStyleCnt="0"/>
      <dgm:spPr/>
      <dgm:t>
        <a:bodyPr/>
        <a:lstStyle/>
        <a:p>
          <a:endParaRPr lang="ru-RU"/>
        </a:p>
      </dgm:t>
    </dgm:pt>
    <dgm:pt modelId="{999ECF6F-992A-4671-8F54-632E442F197E}" type="pres">
      <dgm:prSet presAssocID="{3591D3EC-1BFD-419A-B2CD-535FFE7FB381}" presName="composite" presStyleCnt="0"/>
      <dgm:spPr/>
      <dgm:t>
        <a:bodyPr/>
        <a:lstStyle/>
        <a:p>
          <a:endParaRPr lang="ru-RU"/>
        </a:p>
      </dgm:t>
    </dgm:pt>
    <dgm:pt modelId="{21EA7D85-E93A-4540-8965-B6549FFD52AF}" type="pres">
      <dgm:prSet presAssocID="{3591D3EC-1BFD-419A-B2CD-535FFE7FB38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FD440-D77E-40B2-8468-3BD6A0A46A7F}" type="pres">
      <dgm:prSet presAssocID="{3591D3EC-1BFD-419A-B2CD-535FFE7FB381}" presName="descendantText" presStyleLbl="alignAcc1" presStyleIdx="6" presStyleCnt="7" custScaleY="11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ACA3C-1FC4-418C-AA83-304938D957A5}" srcId="{589BE2AF-E04A-4FAF-A17D-1677E3B03339}" destId="{4F268CE6-ECDB-4557-A5BD-4E6F2A864BE6}" srcOrd="3" destOrd="0" parTransId="{1BDDB0F1-FDF8-4D17-BEAF-55340865D7BD}" sibTransId="{502CD64B-A767-45BD-A5EA-86FC3699F188}"/>
    <dgm:cxn modelId="{8CC94DB5-565D-4C9B-940A-0DA01A005662}" type="presOf" srcId="{3500915E-7B23-4BE7-AA69-8D7AB1731DDC}" destId="{1D3746A9-03AE-434D-BD10-292A09583B37}" srcOrd="0" destOrd="0" presId="urn:microsoft.com/office/officeart/2005/8/layout/chevron2"/>
    <dgm:cxn modelId="{F2DD840C-BB9C-4C01-AEB1-01FD5A2D1301}" type="presOf" srcId="{4F268CE6-ECDB-4557-A5BD-4E6F2A864BE6}" destId="{F6C38EA6-340D-4973-B18E-B22CAB0F5FFD}" srcOrd="0" destOrd="0" presId="urn:microsoft.com/office/officeart/2005/8/layout/chevron2"/>
    <dgm:cxn modelId="{5754CC8E-5AEF-4D13-96A1-8DD862E020DD}" srcId="{589BE2AF-E04A-4FAF-A17D-1677E3B03339}" destId="{22981787-DFD0-4DAB-9CB8-7809C15DF8E1}" srcOrd="1" destOrd="0" parTransId="{4A7AF947-C182-469D-84F9-DAC2949BAF04}" sibTransId="{272548DB-18C3-48ED-B0FF-913B53C75158}"/>
    <dgm:cxn modelId="{8CBD34EF-9D8B-4AC9-9479-0DEE0A0D610C}" type="presOf" srcId="{BA808418-5B2F-415D-A208-DACBB4FFD1CB}" destId="{F3CFD440-D77E-40B2-8468-3BD6A0A46A7F}" srcOrd="0" destOrd="0" presId="urn:microsoft.com/office/officeart/2005/8/layout/chevron2"/>
    <dgm:cxn modelId="{5D7C6D01-0BDC-415B-9B91-A42159600C04}" type="presOf" srcId="{888123E3-C210-4FDF-BCD8-1F6AEFD44C58}" destId="{20B606DD-C203-446B-AB40-0E2BBE44E1A1}" srcOrd="0" destOrd="0" presId="urn:microsoft.com/office/officeart/2005/8/layout/chevron2"/>
    <dgm:cxn modelId="{D6BDBD8E-2846-4967-B556-D0F392EAA2C7}" srcId="{3E99D26A-EF6F-4467-948C-0CAEB116D7F0}" destId="{2318B09C-4EF6-4E6B-A31D-DA6A66939D62}" srcOrd="0" destOrd="0" parTransId="{91AB2253-F1AC-4A1A-AEB2-1A521DF3998F}" sibTransId="{9449935B-C203-447E-B3F0-A9EA2EFEFAAB}"/>
    <dgm:cxn modelId="{7DF2C268-067C-4ECD-9C65-150BFB927D6A}" srcId="{20C5CCB5-8779-4C5F-B49D-88BE9963B07A}" destId="{235711C9-D8CB-4F00-B1B6-06D694541BAE}" srcOrd="0" destOrd="0" parTransId="{1C64A812-9654-4643-A2EF-3679199F0C89}" sibTransId="{CAAE0372-42B3-4DF0-BBB3-24A49A09F0BD}"/>
    <dgm:cxn modelId="{701F5BAA-9C1E-4349-A256-EC9B4A1283AA}" srcId="{589BE2AF-E04A-4FAF-A17D-1677E3B03339}" destId="{20C5CCB5-8779-4C5F-B49D-88BE9963B07A}" srcOrd="4" destOrd="0" parTransId="{8D3D75EC-0ABE-432A-84B6-5F5E54644F3F}" sibTransId="{A2D8E971-35EE-483E-8D12-17C9A371A0B6}"/>
    <dgm:cxn modelId="{09D4C76B-E433-40C8-9BD2-B1291E73C9A7}" srcId="{589BE2AF-E04A-4FAF-A17D-1677E3B03339}" destId="{3E99D26A-EF6F-4467-948C-0CAEB116D7F0}" srcOrd="0" destOrd="0" parTransId="{B1662DE4-8D80-455E-9EF7-2BD8D1673F6D}" sibTransId="{98F614AD-E04C-4CAD-A937-33095F8A88FB}"/>
    <dgm:cxn modelId="{62F56F7C-9AB4-4FB9-9745-B69802CAE6D5}" srcId="{589BE2AF-E04A-4FAF-A17D-1677E3B03339}" destId="{FE523A5C-A88C-4630-B051-99BB1FC1D315}" srcOrd="5" destOrd="0" parTransId="{75173A97-FBB9-4D0F-B1E4-2E573ACCC649}" sibTransId="{394740FC-6AFD-42F3-9222-A6F3B0FCB9CE}"/>
    <dgm:cxn modelId="{A20A74F1-4439-46A3-A6FC-0BB4FBF6CBE9}" type="presOf" srcId="{20C5CCB5-8779-4C5F-B49D-88BE9963B07A}" destId="{BF6EEC3E-D90B-4597-A069-13DD11EC2337}" srcOrd="0" destOrd="0" presId="urn:microsoft.com/office/officeart/2005/8/layout/chevron2"/>
    <dgm:cxn modelId="{09F1F025-2981-4BDF-9B21-63CF332A1577}" srcId="{FE523A5C-A88C-4630-B051-99BB1FC1D315}" destId="{F4F45CBC-4FB4-4804-9010-924D3E115C9D}" srcOrd="0" destOrd="0" parTransId="{FA3AA18E-83BF-42BB-A509-99E6AA81E5A5}" sibTransId="{91F2D177-9EA5-4527-A66E-728BF2CDADC4}"/>
    <dgm:cxn modelId="{534479FA-0325-4156-A9DF-F0C7F95D1C14}" type="presOf" srcId="{CD8B8734-F6F0-4A58-826A-06ED3C769367}" destId="{8B07F004-6CD4-40A0-9ADC-805AC2EF8988}" srcOrd="0" destOrd="0" presId="urn:microsoft.com/office/officeart/2005/8/layout/chevron2"/>
    <dgm:cxn modelId="{A7E477AB-63D8-4E42-ADA3-DDB1EB33E77E}" type="presOf" srcId="{F4F45CBC-4FB4-4804-9010-924D3E115C9D}" destId="{D3030403-782D-40E5-83A2-DA982950BDEE}" srcOrd="0" destOrd="0" presId="urn:microsoft.com/office/officeart/2005/8/layout/chevron2"/>
    <dgm:cxn modelId="{A2C9CC52-92F0-4A11-A28D-D9CDB09C3F15}" srcId="{4F268CE6-ECDB-4557-A5BD-4E6F2A864BE6}" destId="{3500915E-7B23-4BE7-AA69-8D7AB1731DDC}" srcOrd="0" destOrd="0" parTransId="{9ED4F634-4721-423E-A4AA-BEB5494ACB4C}" sibTransId="{2F8A201F-912A-4105-AB75-3969A25C828E}"/>
    <dgm:cxn modelId="{851DC180-7664-47DC-91FA-05D6827854D4}" srcId="{22981787-DFD0-4DAB-9CB8-7809C15DF8E1}" destId="{E9539718-1075-47D9-9B50-D9B37177FF0B}" srcOrd="0" destOrd="0" parTransId="{1257B664-059A-4634-A0FA-6D2E659563A7}" sibTransId="{2BAC7961-9AA0-4B4B-85FB-3EB144498245}"/>
    <dgm:cxn modelId="{D546C444-3751-4517-8369-136798164303}" type="presOf" srcId="{3E99D26A-EF6F-4467-948C-0CAEB116D7F0}" destId="{E2620703-DEC4-4EC5-BBD3-6BE8407E2EC4}" srcOrd="0" destOrd="0" presId="urn:microsoft.com/office/officeart/2005/8/layout/chevron2"/>
    <dgm:cxn modelId="{4C85AC83-1C46-4321-90FB-E56A0FE86214}" type="presOf" srcId="{22981787-DFD0-4DAB-9CB8-7809C15DF8E1}" destId="{89F49851-1377-4485-AD5A-251A24022093}" srcOrd="0" destOrd="0" presId="urn:microsoft.com/office/officeart/2005/8/layout/chevron2"/>
    <dgm:cxn modelId="{01F7CD16-4A4B-4486-A595-BF8530271DC6}" srcId="{CD8B8734-F6F0-4A58-826A-06ED3C769367}" destId="{888123E3-C210-4FDF-BCD8-1F6AEFD44C58}" srcOrd="0" destOrd="0" parTransId="{906F4E96-888E-4207-AA2F-367A71A16432}" sibTransId="{759D19EF-E9DE-4218-BDEC-473E178122ED}"/>
    <dgm:cxn modelId="{15DE977B-AD84-4998-A2E1-41C8F88A020D}" type="presOf" srcId="{235711C9-D8CB-4F00-B1B6-06D694541BAE}" destId="{0F932A98-69CE-4970-825E-A176A08B64AF}" srcOrd="0" destOrd="0" presId="urn:microsoft.com/office/officeart/2005/8/layout/chevron2"/>
    <dgm:cxn modelId="{A9C98B05-52E4-454F-B23C-EF1345F6A8C1}" type="presOf" srcId="{FE523A5C-A88C-4630-B051-99BB1FC1D315}" destId="{43AA2133-B046-4C5A-B6EB-2BCC31A7CBCE}" srcOrd="0" destOrd="0" presId="urn:microsoft.com/office/officeart/2005/8/layout/chevron2"/>
    <dgm:cxn modelId="{43E9AA14-5F35-42C7-894B-EF84BE08D4EB}" type="presOf" srcId="{E9539718-1075-47D9-9B50-D9B37177FF0B}" destId="{FCC33DF4-999C-40CC-A7FE-0DF6017F3B5A}" srcOrd="0" destOrd="0" presId="urn:microsoft.com/office/officeart/2005/8/layout/chevron2"/>
    <dgm:cxn modelId="{574D917B-9FA6-43B5-AEFD-C8E4E102A215}" srcId="{3591D3EC-1BFD-419A-B2CD-535FFE7FB381}" destId="{BA808418-5B2F-415D-A208-DACBB4FFD1CB}" srcOrd="0" destOrd="0" parTransId="{CBAFD5AD-FDDD-4A1D-BA22-DF39A0EDC8CB}" sibTransId="{D8874275-04AE-4662-BB3E-3C2B647F8A1E}"/>
    <dgm:cxn modelId="{F98A184F-B74F-4BAB-9730-7B84650B39B5}" type="presOf" srcId="{589BE2AF-E04A-4FAF-A17D-1677E3B03339}" destId="{AF0C6AFB-A5B4-4638-9B35-EC4589756D66}" srcOrd="0" destOrd="0" presId="urn:microsoft.com/office/officeart/2005/8/layout/chevron2"/>
    <dgm:cxn modelId="{FDF31FE5-7510-4894-9AB6-3FCC2FAC78C4}" type="presOf" srcId="{2318B09C-4EF6-4E6B-A31D-DA6A66939D62}" destId="{4AF0D8EA-EF10-4A1A-8B6C-F58877DE1F45}" srcOrd="0" destOrd="0" presId="urn:microsoft.com/office/officeart/2005/8/layout/chevron2"/>
    <dgm:cxn modelId="{B3A2C37E-6C92-42EC-A43F-C00526C6D9A5}" type="presOf" srcId="{3591D3EC-1BFD-419A-B2CD-535FFE7FB381}" destId="{21EA7D85-E93A-4540-8965-B6549FFD52AF}" srcOrd="0" destOrd="0" presId="urn:microsoft.com/office/officeart/2005/8/layout/chevron2"/>
    <dgm:cxn modelId="{C1D10C9E-6EA2-43FB-9D9E-F059026DA594}" srcId="{589BE2AF-E04A-4FAF-A17D-1677E3B03339}" destId="{3591D3EC-1BFD-419A-B2CD-535FFE7FB381}" srcOrd="6" destOrd="0" parTransId="{87EA51A9-84E5-4D5D-8D02-63D268B26157}" sibTransId="{413E1F0B-073A-42F4-800B-435094A76034}"/>
    <dgm:cxn modelId="{40D318A0-F6BB-4D24-B59E-C040205670DA}" srcId="{589BE2AF-E04A-4FAF-A17D-1677E3B03339}" destId="{CD8B8734-F6F0-4A58-826A-06ED3C769367}" srcOrd="2" destOrd="0" parTransId="{2E651634-E1DB-45B2-8390-9EBE449049E0}" sibTransId="{41F94AFE-3EA9-4417-A2C7-FBA133423D59}"/>
    <dgm:cxn modelId="{AF659543-7153-4D89-8582-66B01F474C5E}" type="presParOf" srcId="{AF0C6AFB-A5B4-4638-9B35-EC4589756D66}" destId="{1D96F80C-C848-4902-9ED0-D36818170DEE}" srcOrd="0" destOrd="0" presId="urn:microsoft.com/office/officeart/2005/8/layout/chevron2"/>
    <dgm:cxn modelId="{6F0F8104-A860-498F-919F-D2F9E5C7CA55}" type="presParOf" srcId="{1D96F80C-C848-4902-9ED0-D36818170DEE}" destId="{E2620703-DEC4-4EC5-BBD3-6BE8407E2EC4}" srcOrd="0" destOrd="0" presId="urn:microsoft.com/office/officeart/2005/8/layout/chevron2"/>
    <dgm:cxn modelId="{2F423738-08C0-45C2-B4BE-4B11ADCC3A68}" type="presParOf" srcId="{1D96F80C-C848-4902-9ED0-D36818170DEE}" destId="{4AF0D8EA-EF10-4A1A-8B6C-F58877DE1F45}" srcOrd="1" destOrd="0" presId="urn:microsoft.com/office/officeart/2005/8/layout/chevron2"/>
    <dgm:cxn modelId="{2BB18FC8-D6A6-4F68-8433-199DD84917EE}" type="presParOf" srcId="{AF0C6AFB-A5B4-4638-9B35-EC4589756D66}" destId="{D5F78C3A-A1EE-48CB-844D-CF3C8D4FCDE5}" srcOrd="1" destOrd="0" presId="urn:microsoft.com/office/officeart/2005/8/layout/chevron2"/>
    <dgm:cxn modelId="{DAF8D81B-513D-48B0-94BC-72739D7247AA}" type="presParOf" srcId="{AF0C6AFB-A5B4-4638-9B35-EC4589756D66}" destId="{DFC0EDA1-C3F3-4CC1-9F38-C5A6D48A790B}" srcOrd="2" destOrd="0" presId="urn:microsoft.com/office/officeart/2005/8/layout/chevron2"/>
    <dgm:cxn modelId="{3405AC97-919D-403F-AAF3-0537DF34DBC6}" type="presParOf" srcId="{DFC0EDA1-C3F3-4CC1-9F38-C5A6D48A790B}" destId="{89F49851-1377-4485-AD5A-251A24022093}" srcOrd="0" destOrd="0" presId="urn:microsoft.com/office/officeart/2005/8/layout/chevron2"/>
    <dgm:cxn modelId="{ECA4CEC1-AEFC-4818-AB31-1848A089A3CD}" type="presParOf" srcId="{DFC0EDA1-C3F3-4CC1-9F38-C5A6D48A790B}" destId="{FCC33DF4-999C-40CC-A7FE-0DF6017F3B5A}" srcOrd="1" destOrd="0" presId="urn:microsoft.com/office/officeart/2005/8/layout/chevron2"/>
    <dgm:cxn modelId="{FC87B2B6-E2FA-43F2-BECE-9DF7EEAB7BD6}" type="presParOf" srcId="{AF0C6AFB-A5B4-4638-9B35-EC4589756D66}" destId="{BFEA31A7-2C79-424F-8D3F-2CF29B9ACB60}" srcOrd="3" destOrd="0" presId="urn:microsoft.com/office/officeart/2005/8/layout/chevron2"/>
    <dgm:cxn modelId="{74876D6F-052E-4BC1-B806-CA3125DACCB8}" type="presParOf" srcId="{AF0C6AFB-A5B4-4638-9B35-EC4589756D66}" destId="{E284BEA2-36E2-443A-A74A-7B3DBEACD56E}" srcOrd="4" destOrd="0" presId="urn:microsoft.com/office/officeart/2005/8/layout/chevron2"/>
    <dgm:cxn modelId="{3BED744B-752B-46A7-AFD9-DAD97FD08642}" type="presParOf" srcId="{E284BEA2-36E2-443A-A74A-7B3DBEACD56E}" destId="{8B07F004-6CD4-40A0-9ADC-805AC2EF8988}" srcOrd="0" destOrd="0" presId="urn:microsoft.com/office/officeart/2005/8/layout/chevron2"/>
    <dgm:cxn modelId="{9CF9F003-B4DE-434D-B6D3-07F83D6EB17A}" type="presParOf" srcId="{E284BEA2-36E2-443A-A74A-7B3DBEACD56E}" destId="{20B606DD-C203-446B-AB40-0E2BBE44E1A1}" srcOrd="1" destOrd="0" presId="urn:microsoft.com/office/officeart/2005/8/layout/chevron2"/>
    <dgm:cxn modelId="{7DC3423A-759B-4073-A047-7471DDADA899}" type="presParOf" srcId="{AF0C6AFB-A5B4-4638-9B35-EC4589756D66}" destId="{C46AA41E-06DC-4F3C-A5E6-742061196F09}" srcOrd="5" destOrd="0" presId="urn:microsoft.com/office/officeart/2005/8/layout/chevron2"/>
    <dgm:cxn modelId="{A542FB81-A815-463B-839C-654ACDF3D381}" type="presParOf" srcId="{AF0C6AFB-A5B4-4638-9B35-EC4589756D66}" destId="{7D2F4DAA-07B5-48D1-AE88-176187FFED41}" srcOrd="6" destOrd="0" presId="urn:microsoft.com/office/officeart/2005/8/layout/chevron2"/>
    <dgm:cxn modelId="{33888C4A-B936-49A6-82F1-A942B7CF7429}" type="presParOf" srcId="{7D2F4DAA-07B5-48D1-AE88-176187FFED41}" destId="{F6C38EA6-340D-4973-B18E-B22CAB0F5FFD}" srcOrd="0" destOrd="0" presId="urn:microsoft.com/office/officeart/2005/8/layout/chevron2"/>
    <dgm:cxn modelId="{9E10471D-8F58-4296-9F6F-A35D41AE961C}" type="presParOf" srcId="{7D2F4DAA-07B5-48D1-AE88-176187FFED41}" destId="{1D3746A9-03AE-434D-BD10-292A09583B37}" srcOrd="1" destOrd="0" presId="urn:microsoft.com/office/officeart/2005/8/layout/chevron2"/>
    <dgm:cxn modelId="{1E794893-0F5A-484F-8009-D69A1AB514AF}" type="presParOf" srcId="{AF0C6AFB-A5B4-4638-9B35-EC4589756D66}" destId="{D026B6C0-8B93-441F-8DEA-6AAE57E0EC41}" srcOrd="7" destOrd="0" presId="urn:microsoft.com/office/officeart/2005/8/layout/chevron2"/>
    <dgm:cxn modelId="{44026BA8-FE87-48E3-B3EC-ECEC946A3E01}" type="presParOf" srcId="{AF0C6AFB-A5B4-4638-9B35-EC4589756D66}" destId="{96F32689-711F-406E-BDB4-26F0BD07D05C}" srcOrd="8" destOrd="0" presId="urn:microsoft.com/office/officeart/2005/8/layout/chevron2"/>
    <dgm:cxn modelId="{23079F5D-24BC-441C-B6BB-2FBEAD9CC212}" type="presParOf" srcId="{96F32689-711F-406E-BDB4-26F0BD07D05C}" destId="{BF6EEC3E-D90B-4597-A069-13DD11EC2337}" srcOrd="0" destOrd="0" presId="urn:microsoft.com/office/officeart/2005/8/layout/chevron2"/>
    <dgm:cxn modelId="{666C23E3-3793-4582-8AFA-4D60CE887EA1}" type="presParOf" srcId="{96F32689-711F-406E-BDB4-26F0BD07D05C}" destId="{0F932A98-69CE-4970-825E-A176A08B64AF}" srcOrd="1" destOrd="0" presId="urn:microsoft.com/office/officeart/2005/8/layout/chevron2"/>
    <dgm:cxn modelId="{F9C4916E-BA1C-4432-9A6A-C774525A2C61}" type="presParOf" srcId="{AF0C6AFB-A5B4-4638-9B35-EC4589756D66}" destId="{37120D58-14AD-4345-8CE8-673AF059BFA9}" srcOrd="9" destOrd="0" presId="urn:microsoft.com/office/officeart/2005/8/layout/chevron2"/>
    <dgm:cxn modelId="{CB851011-3560-423B-98F1-DAF7C31A1926}" type="presParOf" srcId="{AF0C6AFB-A5B4-4638-9B35-EC4589756D66}" destId="{E5495A64-4A3D-42F8-889C-5ACBB58DD971}" srcOrd="10" destOrd="0" presId="urn:microsoft.com/office/officeart/2005/8/layout/chevron2"/>
    <dgm:cxn modelId="{D2EA0DB8-F406-4E4D-9083-F4871C8E9A69}" type="presParOf" srcId="{E5495A64-4A3D-42F8-889C-5ACBB58DD971}" destId="{43AA2133-B046-4C5A-B6EB-2BCC31A7CBCE}" srcOrd="0" destOrd="0" presId="urn:microsoft.com/office/officeart/2005/8/layout/chevron2"/>
    <dgm:cxn modelId="{82973FDD-89FF-4709-A553-38046F0A4B26}" type="presParOf" srcId="{E5495A64-4A3D-42F8-889C-5ACBB58DD971}" destId="{D3030403-782D-40E5-83A2-DA982950BDEE}" srcOrd="1" destOrd="0" presId="urn:microsoft.com/office/officeart/2005/8/layout/chevron2"/>
    <dgm:cxn modelId="{2B6C27BC-65C3-49D5-BF1B-062906F170CA}" type="presParOf" srcId="{AF0C6AFB-A5B4-4638-9B35-EC4589756D66}" destId="{47769608-EEBF-4ED8-AA8D-340E1D6E27A4}" srcOrd="11" destOrd="0" presId="urn:microsoft.com/office/officeart/2005/8/layout/chevron2"/>
    <dgm:cxn modelId="{4F6A72E2-4F29-45D4-89D8-EF7F1425ABE8}" type="presParOf" srcId="{AF0C6AFB-A5B4-4638-9B35-EC4589756D66}" destId="{999ECF6F-992A-4671-8F54-632E442F197E}" srcOrd="12" destOrd="0" presId="urn:microsoft.com/office/officeart/2005/8/layout/chevron2"/>
    <dgm:cxn modelId="{C36E42FC-3452-4360-BE45-C131FF8EC90E}" type="presParOf" srcId="{999ECF6F-992A-4671-8F54-632E442F197E}" destId="{21EA7D85-E93A-4540-8965-B6549FFD52AF}" srcOrd="0" destOrd="0" presId="urn:microsoft.com/office/officeart/2005/8/layout/chevron2"/>
    <dgm:cxn modelId="{F72A7B93-56E2-46F2-A55D-31FE2C55F7A7}" type="presParOf" srcId="{999ECF6F-992A-4671-8F54-632E442F197E}" destId="{F3CFD440-D77E-40B2-8468-3BD6A0A46A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defaul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6E24C1A-ECA6-4617-836B-262292CF6F1B}">
      <dgm:prSet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</a:rPr>
            <a:t>сведения из ФИС ФРДО</a:t>
          </a:r>
          <a:endParaRPr lang="ru-RU" sz="1800" b="1" dirty="0">
            <a:latin typeface="Arial Black" panose="020B0A04020102020204" pitchFamily="34" charset="0"/>
          </a:endParaRPr>
        </a:p>
      </dgm:t>
    </dgm:pt>
    <dgm:pt modelId="{B646BEB9-E003-411B-A4D6-A5806445CA46}" type="parTrans" cxnId="{4AC3CFBF-B8FC-45D7-BA0B-FD0F5CD6C62D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92ED2A1E-C29A-4E2C-8791-2908A39A8939}" type="sibTrans" cxnId="{4AC3CFBF-B8FC-45D7-BA0B-FD0F5CD6C62D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75902746-D182-4AA7-9770-D38E94D3FEC4}">
      <dgm:prSet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</a:rPr>
            <a:t>сведения из ГИС государственного надзора </a:t>
          </a:r>
          <a:br>
            <a:rPr lang="ru-RU" sz="1800" b="1" dirty="0" smtClean="0">
              <a:latin typeface="Arial Black" panose="020B0A04020102020204" pitchFamily="34" charset="0"/>
            </a:rPr>
          </a:br>
          <a:r>
            <a:rPr lang="ru-RU" sz="1800" b="1" dirty="0" smtClean="0">
              <a:latin typeface="Arial Black" panose="020B0A04020102020204" pitchFamily="34" charset="0"/>
            </a:rPr>
            <a:t>в сфере образования</a:t>
          </a:r>
          <a:endParaRPr lang="ru-RU" sz="1800" b="1" dirty="0">
            <a:latin typeface="Arial Black" panose="020B0A04020102020204" pitchFamily="34" charset="0"/>
          </a:endParaRPr>
        </a:p>
      </dgm:t>
    </dgm:pt>
    <dgm:pt modelId="{A5478115-5C48-4B07-910B-FC681E3B78B9}" type="parTrans" cxnId="{2EDB0F77-4A68-4D44-813B-F4E79B5B3AF5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97948685-48BF-40DD-909E-9097203CF973}" type="sibTrans" cxnId="{2EDB0F77-4A68-4D44-813B-F4E79B5B3AF5}">
      <dgm:prSet/>
      <dgm:spPr/>
      <dgm:t>
        <a:bodyPr/>
        <a:lstStyle/>
        <a:p>
          <a:endParaRPr lang="ru-RU" sz="1800" b="1">
            <a:latin typeface="Arial Black" panose="020B0A04020102020204" pitchFamily="34" charset="0"/>
          </a:endParaRPr>
        </a:p>
      </dgm:t>
    </dgm:pt>
    <dgm:pt modelId="{6EB54890-3EB0-4851-AC3A-C41AD127D6B0}">
      <dgm:prSet custT="1"/>
      <dgm:spPr/>
      <dgm:t>
        <a:bodyPr/>
        <a:lstStyle/>
        <a:p>
          <a:r>
            <a:rPr lang="ru-RU" sz="1600" b="1" dirty="0">
              <a:latin typeface="Arial Black" panose="020B0A04020102020204" pitchFamily="34" charset="0"/>
            </a:rPr>
            <a:t>сбор, анализ данных </a:t>
          </a:r>
          <a:r>
            <a:rPr lang="ru-RU" sz="1600" b="1" dirty="0" smtClean="0">
              <a:latin typeface="Arial Black" panose="020B0A04020102020204" pitchFamily="34" charset="0"/>
            </a:rPr>
            <a:t/>
          </a:r>
          <a:br>
            <a:rPr lang="ru-RU" sz="1600" b="1" dirty="0" smtClean="0">
              <a:latin typeface="Arial Black" panose="020B0A04020102020204" pitchFamily="34" charset="0"/>
            </a:rPr>
          </a:br>
          <a:r>
            <a:rPr lang="ru-RU" sz="1600" b="1" dirty="0" smtClean="0">
              <a:latin typeface="Arial Black" panose="020B0A04020102020204" pitchFamily="34" charset="0"/>
            </a:rPr>
            <a:t>об </a:t>
          </a:r>
          <a:r>
            <a:rPr lang="ru-RU" sz="1600" b="1" dirty="0">
              <a:latin typeface="Arial Black" panose="020B0A04020102020204" pitchFamily="34" charset="0"/>
            </a:rPr>
            <a:t>объектах контроля, имеющихся у контрольного (надзорного) органа в сфере образования, в том числе данных, которые поступают </a:t>
          </a:r>
          <a:r>
            <a:rPr lang="ru-RU" sz="1600" b="1" dirty="0" smtClean="0">
              <a:latin typeface="Arial Black" panose="020B0A04020102020204" pitchFamily="34" charset="0"/>
            </a:rPr>
            <a:t/>
          </a:r>
          <a:br>
            <a:rPr lang="ru-RU" sz="1600" b="1" dirty="0" smtClean="0">
              <a:latin typeface="Arial Black" panose="020B0A04020102020204" pitchFamily="34" charset="0"/>
            </a:rPr>
          </a:br>
          <a:r>
            <a:rPr lang="ru-RU" sz="1600" b="1" dirty="0" smtClean="0">
              <a:latin typeface="Arial Black" panose="020B0A04020102020204" pitchFamily="34" charset="0"/>
            </a:rPr>
            <a:t>в </a:t>
          </a:r>
          <a:r>
            <a:rPr lang="ru-RU" sz="1600" b="1" dirty="0">
              <a:latin typeface="Arial Black" panose="020B0A04020102020204" pitchFamily="34" charset="0"/>
            </a:rPr>
            <a:t>ходе межведомственного информационного взаимодействия</a:t>
          </a:r>
        </a:p>
      </dgm:t>
    </dgm:pt>
    <dgm:pt modelId="{7E49393B-2DA7-4CEA-ADFB-6BC9DB7F4EF7}" type="parTrans" cxnId="{8242F9C6-B0AE-4200-86A5-E3F6ADC26CE2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AEB6B832-D114-4BF3-9531-FC27FE00952C}" type="sibTrans" cxnId="{8242F9C6-B0AE-4200-86A5-E3F6ADC26CE2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131BF3BC-8391-4F52-8CBF-55C62E127366}" type="pres">
      <dgm:prSet presAssocID="{7E034D8B-E4ED-4E8B-AB60-4A702FF9B8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04F17-0418-4B89-AC32-784E6C114D90}" type="pres">
      <dgm:prSet presAssocID="{6EB54890-3EB0-4851-AC3A-C41AD127D6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10959-EAA9-4200-B17A-7D0182A1FDFC}" type="pres">
      <dgm:prSet presAssocID="{AEB6B832-D114-4BF3-9531-FC27FE00952C}" presName="sibTrans" presStyleCnt="0"/>
      <dgm:spPr/>
    </dgm:pt>
    <dgm:pt modelId="{1382A3BA-3D2F-40B9-8954-1133DFB0AB39}" type="pres">
      <dgm:prSet presAssocID="{E6E24C1A-ECA6-4617-836B-262292CF6F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B2F0D-8FAB-42A2-B122-21673C3F4D37}" type="pres">
      <dgm:prSet presAssocID="{92ED2A1E-C29A-4E2C-8791-2908A39A8939}" presName="sibTrans" presStyleCnt="0"/>
      <dgm:spPr/>
    </dgm:pt>
    <dgm:pt modelId="{E689D7CD-ECC6-4EDB-94E8-4B6ABC64D8BB}" type="pres">
      <dgm:prSet presAssocID="{75902746-D182-4AA7-9770-D38E94D3FEC4}" presName="node" presStyleLbl="node1" presStyleIdx="2" presStyleCnt="3" custLinFactNeighborX="175" custLinFactNeighborY="-3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B0F77-4A68-4D44-813B-F4E79B5B3AF5}" srcId="{7E034D8B-E4ED-4E8B-AB60-4A702FF9B83E}" destId="{75902746-D182-4AA7-9770-D38E94D3FEC4}" srcOrd="2" destOrd="0" parTransId="{A5478115-5C48-4B07-910B-FC681E3B78B9}" sibTransId="{97948685-48BF-40DD-909E-9097203CF973}"/>
    <dgm:cxn modelId="{4AC3CFBF-B8FC-45D7-BA0B-FD0F5CD6C62D}" srcId="{7E034D8B-E4ED-4E8B-AB60-4A702FF9B83E}" destId="{E6E24C1A-ECA6-4617-836B-262292CF6F1B}" srcOrd="1" destOrd="0" parTransId="{B646BEB9-E003-411B-A4D6-A5806445CA46}" sibTransId="{92ED2A1E-C29A-4E2C-8791-2908A39A8939}"/>
    <dgm:cxn modelId="{DBFCA86F-AE3B-4644-9763-477329B7B840}" type="presOf" srcId="{6EB54890-3EB0-4851-AC3A-C41AD127D6B0}" destId="{E7F04F17-0418-4B89-AC32-784E6C114D90}" srcOrd="0" destOrd="0" presId="urn:microsoft.com/office/officeart/2005/8/layout/default"/>
    <dgm:cxn modelId="{5755EFEA-6228-42AE-AD0B-BFF342EC7DD0}" type="presOf" srcId="{75902746-D182-4AA7-9770-D38E94D3FEC4}" destId="{E689D7CD-ECC6-4EDB-94E8-4B6ABC64D8BB}" srcOrd="0" destOrd="0" presId="urn:microsoft.com/office/officeart/2005/8/layout/default"/>
    <dgm:cxn modelId="{6897982B-35B9-40DA-ADB7-0CD9E2B9E945}" type="presOf" srcId="{E6E24C1A-ECA6-4617-836B-262292CF6F1B}" destId="{1382A3BA-3D2F-40B9-8954-1133DFB0AB39}" srcOrd="0" destOrd="0" presId="urn:microsoft.com/office/officeart/2005/8/layout/default"/>
    <dgm:cxn modelId="{170C0FC4-BA06-44B5-98E8-119304878287}" type="presOf" srcId="{7E034D8B-E4ED-4E8B-AB60-4A702FF9B83E}" destId="{131BF3BC-8391-4F52-8CBF-55C62E127366}" srcOrd="0" destOrd="0" presId="urn:microsoft.com/office/officeart/2005/8/layout/default"/>
    <dgm:cxn modelId="{8242F9C6-B0AE-4200-86A5-E3F6ADC26CE2}" srcId="{7E034D8B-E4ED-4E8B-AB60-4A702FF9B83E}" destId="{6EB54890-3EB0-4851-AC3A-C41AD127D6B0}" srcOrd="0" destOrd="0" parTransId="{7E49393B-2DA7-4CEA-ADFB-6BC9DB7F4EF7}" sibTransId="{AEB6B832-D114-4BF3-9531-FC27FE00952C}"/>
    <dgm:cxn modelId="{E6C90F9A-A0C0-43FE-A087-07C55C8FBF13}" type="presParOf" srcId="{131BF3BC-8391-4F52-8CBF-55C62E127366}" destId="{E7F04F17-0418-4B89-AC32-784E6C114D90}" srcOrd="0" destOrd="0" presId="urn:microsoft.com/office/officeart/2005/8/layout/default"/>
    <dgm:cxn modelId="{14A04A91-0D0E-411E-B5C1-9B0ABBECBB21}" type="presParOf" srcId="{131BF3BC-8391-4F52-8CBF-55C62E127366}" destId="{5C710959-EAA9-4200-B17A-7D0182A1FDFC}" srcOrd="1" destOrd="0" presId="urn:microsoft.com/office/officeart/2005/8/layout/default"/>
    <dgm:cxn modelId="{4AD0F158-5B17-4181-B054-08DDF37456E3}" type="presParOf" srcId="{131BF3BC-8391-4F52-8CBF-55C62E127366}" destId="{1382A3BA-3D2F-40B9-8954-1133DFB0AB39}" srcOrd="2" destOrd="0" presId="urn:microsoft.com/office/officeart/2005/8/layout/default"/>
    <dgm:cxn modelId="{F3DD6A1E-1B8F-4D58-81D6-F43A75F2A8A6}" type="presParOf" srcId="{131BF3BC-8391-4F52-8CBF-55C62E127366}" destId="{C01B2F0D-8FAB-42A2-B122-21673C3F4D37}" srcOrd="3" destOrd="0" presId="urn:microsoft.com/office/officeart/2005/8/layout/default"/>
    <dgm:cxn modelId="{76CBC1DE-911C-4DC1-9D6E-A5F6FE3EFD9F}" type="presParOf" srcId="{131BF3BC-8391-4F52-8CBF-55C62E127366}" destId="{E689D7CD-ECC6-4EDB-94E8-4B6ABC64D8B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5F8ED00-1295-4572-8202-855E52840E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D3C7B-92A5-49F1-AE8A-3FD85D744418}">
      <dgm:prSet phldrT="[Текст]" custT="1"/>
      <dgm:spPr/>
      <dgm:t>
        <a:bodyPr/>
        <a:lstStyle/>
        <a:p>
          <a:r>
            <a:rPr lang="ru-RU" sz="1400" b="1" dirty="0" smtClean="0"/>
            <a:t>ПРОВЕРКА</a:t>
          </a:r>
          <a:endParaRPr lang="ru-RU" sz="1400" b="1" dirty="0"/>
        </a:p>
      </dgm:t>
    </dgm:pt>
    <dgm:pt modelId="{0E9A8071-E8CC-4062-8001-24690B189BA2}" type="parTrans" cxnId="{4FA41182-47D0-4CF5-8519-839227AA4D69}">
      <dgm:prSet/>
      <dgm:spPr/>
      <dgm:t>
        <a:bodyPr/>
        <a:lstStyle/>
        <a:p>
          <a:endParaRPr lang="ru-RU" sz="1400"/>
        </a:p>
      </dgm:t>
    </dgm:pt>
    <dgm:pt modelId="{72D03654-919D-43A9-97BC-22AEE57AE993}" type="sibTrans" cxnId="{4FA41182-47D0-4CF5-8519-839227AA4D69}">
      <dgm:prSet/>
      <dgm:spPr/>
      <dgm:t>
        <a:bodyPr/>
        <a:lstStyle/>
        <a:p>
          <a:endParaRPr lang="ru-RU" sz="1400"/>
        </a:p>
      </dgm:t>
    </dgm:pt>
    <dgm:pt modelId="{F192D9B4-0644-4D34-824C-1E0AD26D4F48}">
      <dgm:prSet phldrT="[Текст]" custT="1"/>
      <dgm:spPr/>
      <dgm:t>
        <a:bodyPr/>
        <a:lstStyle/>
        <a:p>
          <a:r>
            <a:rPr lang="ru-RU" sz="1400" b="1" dirty="0" smtClean="0"/>
            <a:t>ПОВТОРНОЕ ПРЕДПИСАНИЕ </a:t>
          </a:r>
          <a:endParaRPr lang="ru-RU" sz="1400" b="1" dirty="0"/>
        </a:p>
      </dgm:t>
    </dgm:pt>
    <dgm:pt modelId="{15D8F8E3-EB8B-47AC-8E6C-C4BC9D1375A9}" type="parTrans" cxnId="{1127C021-F925-40ED-A0C3-7AA1BF4AF527}">
      <dgm:prSet/>
      <dgm:spPr/>
      <dgm:t>
        <a:bodyPr/>
        <a:lstStyle/>
        <a:p>
          <a:endParaRPr lang="ru-RU" sz="1400"/>
        </a:p>
      </dgm:t>
    </dgm:pt>
    <dgm:pt modelId="{55DCBE85-2F01-4F52-B9DC-335FB4534998}" type="sibTrans" cxnId="{1127C021-F925-40ED-A0C3-7AA1BF4AF527}">
      <dgm:prSet/>
      <dgm:spPr/>
      <dgm:t>
        <a:bodyPr/>
        <a:lstStyle/>
        <a:p>
          <a:endParaRPr lang="ru-RU" sz="1400"/>
        </a:p>
      </dgm:t>
    </dgm:pt>
    <dgm:pt modelId="{3366E715-F14F-45DF-BFF9-78792A3A4120}">
      <dgm:prSet phldrT="[Текст]" custT="1"/>
      <dgm:spPr/>
      <dgm:t>
        <a:bodyPr/>
        <a:lstStyle/>
        <a:p>
          <a:r>
            <a:rPr lang="ru-RU" sz="1400" b="1" dirty="0" smtClean="0"/>
            <a:t>ПРОТОКОЛЫ </a:t>
          </a:r>
          <a:br>
            <a:rPr lang="ru-RU" sz="1400" b="1" dirty="0" smtClean="0"/>
          </a:br>
          <a:r>
            <a:rPr lang="ru-RU" sz="1400" b="1" dirty="0" smtClean="0"/>
            <a:t>ПО НАРУШЕНИЯМ</a:t>
          </a:r>
          <a:endParaRPr lang="ru-RU" sz="1400" b="1" dirty="0"/>
        </a:p>
      </dgm:t>
    </dgm:pt>
    <dgm:pt modelId="{8C48CB8F-D812-4CC6-9168-5EE8F81BE944}" type="parTrans" cxnId="{3641F8FA-AA4F-462C-84AA-301CC9173DC7}">
      <dgm:prSet/>
      <dgm:spPr/>
      <dgm:t>
        <a:bodyPr/>
        <a:lstStyle/>
        <a:p>
          <a:endParaRPr lang="ru-RU" sz="1400"/>
        </a:p>
      </dgm:t>
    </dgm:pt>
    <dgm:pt modelId="{B0F26F6D-B3A4-42C8-AF18-45A5DA98A130}" type="sibTrans" cxnId="{3641F8FA-AA4F-462C-84AA-301CC9173DC7}">
      <dgm:prSet/>
      <dgm:spPr/>
      <dgm:t>
        <a:bodyPr/>
        <a:lstStyle/>
        <a:p>
          <a:endParaRPr lang="ru-RU" sz="1400"/>
        </a:p>
      </dgm:t>
    </dgm:pt>
    <dgm:pt modelId="{23505058-84EF-44CB-9301-7A24ADFD1C57}">
      <dgm:prSet phldrT="[Текст]" custT="1"/>
      <dgm:spPr/>
      <dgm:t>
        <a:bodyPr/>
        <a:lstStyle/>
        <a:p>
          <a:r>
            <a:rPr lang="ru-RU" sz="1300" b="1" dirty="0" smtClean="0"/>
            <a:t>АКТ, ВЫЯВЛЕНИЕ НАРУШЕНИЙ ОБЯЗАТЕЛЬНЫХ ТРЕБОВАНИЙ, ПРЕДПИСАНИЕ (ДО 6 МЕС.)</a:t>
          </a:r>
        </a:p>
      </dgm:t>
    </dgm:pt>
    <dgm:pt modelId="{B9951925-FBDA-46B0-984D-C2C1C52CC170}" type="parTrans" cxnId="{21429F23-BFB7-4947-92A2-C528C17BC988}">
      <dgm:prSet/>
      <dgm:spPr/>
      <dgm:t>
        <a:bodyPr/>
        <a:lstStyle/>
        <a:p>
          <a:endParaRPr lang="ru-RU" sz="1400"/>
        </a:p>
      </dgm:t>
    </dgm:pt>
    <dgm:pt modelId="{C744BF38-2C89-40B5-B660-4EF6C1989CC7}" type="sibTrans" cxnId="{21429F23-BFB7-4947-92A2-C528C17BC988}">
      <dgm:prSet/>
      <dgm:spPr/>
      <dgm:t>
        <a:bodyPr/>
        <a:lstStyle/>
        <a:p>
          <a:endParaRPr lang="ru-RU" sz="1400"/>
        </a:p>
      </dgm:t>
    </dgm:pt>
    <dgm:pt modelId="{00E9F53D-0609-4902-880A-10C144586D9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РЕШЕНИЕ СУДА (ПРИВЛЕЧЕНИЕ </a:t>
          </a:r>
          <a:br>
            <a:rPr lang="ru-RU" sz="1400" b="1" dirty="0" smtClean="0">
              <a:solidFill>
                <a:srgbClr val="C00000"/>
              </a:solidFill>
            </a:rPr>
          </a:br>
          <a:r>
            <a:rPr lang="ru-RU" sz="1400" b="1" dirty="0" smtClean="0">
              <a:solidFill>
                <a:srgbClr val="C00000"/>
              </a:solidFill>
            </a:rPr>
            <a:t>К АДМИНИСТРАТИВНОЙ ОТВЕТСТВЕННОСТИ), </a:t>
          </a:r>
        </a:p>
        <a:p>
          <a:r>
            <a:rPr lang="ru-RU" sz="1400" b="1" dirty="0" smtClean="0">
              <a:solidFill>
                <a:srgbClr val="C00000"/>
              </a:solidFill>
            </a:rPr>
            <a:t>НЕИСПОЛНЕНИЕ ПРЕДПИСАНИЯ</a:t>
          </a:r>
          <a:endParaRPr lang="ru-RU" sz="1400" b="1" dirty="0">
            <a:solidFill>
              <a:srgbClr val="C00000"/>
            </a:solidFill>
          </a:endParaRPr>
        </a:p>
      </dgm:t>
    </dgm:pt>
    <dgm:pt modelId="{1AEEA268-FEDD-4C02-A833-F8E7B797A5C5}" type="parTrans" cxnId="{56CFB6DF-C9E6-4D80-A915-6F99D9F3B531}">
      <dgm:prSet/>
      <dgm:spPr/>
      <dgm:t>
        <a:bodyPr/>
        <a:lstStyle/>
        <a:p>
          <a:endParaRPr lang="ru-RU" sz="1400"/>
        </a:p>
      </dgm:t>
    </dgm:pt>
    <dgm:pt modelId="{B5417F6F-8C17-41A1-93DD-134B0640B457}" type="sibTrans" cxnId="{56CFB6DF-C9E6-4D80-A915-6F99D9F3B531}">
      <dgm:prSet/>
      <dgm:spPr/>
      <dgm:t>
        <a:bodyPr/>
        <a:lstStyle/>
        <a:p>
          <a:endParaRPr lang="ru-RU" sz="1400"/>
        </a:p>
      </dgm:t>
    </dgm:pt>
    <dgm:pt modelId="{D8E97DF2-786B-47A9-B223-526C5196527C}">
      <dgm:prSet phldrT="[Текст]" custT="1"/>
      <dgm:spPr/>
      <dgm:t>
        <a:bodyPr/>
        <a:lstStyle/>
        <a:p>
          <a:r>
            <a:rPr lang="ru-RU" sz="1400" b="1" dirty="0" smtClean="0"/>
            <a:t>ПРОВЕРКА ИСПОЛНЕНИЯ ПРЕДПИСАНИЯ</a:t>
          </a:r>
          <a:endParaRPr lang="ru-RU" sz="1400" b="1" dirty="0"/>
        </a:p>
      </dgm:t>
    </dgm:pt>
    <dgm:pt modelId="{2C438CA2-7FB0-48C2-857F-7FECC2190775}" type="parTrans" cxnId="{40D34E41-7450-4859-A2BE-9D2A9269F8F4}">
      <dgm:prSet/>
      <dgm:spPr/>
      <dgm:t>
        <a:bodyPr/>
        <a:lstStyle/>
        <a:p>
          <a:endParaRPr lang="ru-RU"/>
        </a:p>
      </dgm:t>
    </dgm:pt>
    <dgm:pt modelId="{B312FEE9-6609-488F-B324-5AC3165455C3}" type="sibTrans" cxnId="{40D34E41-7450-4859-A2BE-9D2A9269F8F4}">
      <dgm:prSet/>
      <dgm:spPr/>
      <dgm:t>
        <a:bodyPr/>
        <a:lstStyle/>
        <a:p>
          <a:endParaRPr lang="ru-RU"/>
        </a:p>
      </dgm:t>
    </dgm:pt>
    <dgm:pt modelId="{72240015-B004-4441-9833-1BED44659686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b="1" dirty="0" smtClean="0"/>
            <a:t>ПРИЗНАНИЕ ПРЕДПИСАНИЯ ИСПОЛНЕННЫМ</a:t>
          </a:r>
          <a:endParaRPr lang="ru-RU" sz="1400" b="1" dirty="0"/>
        </a:p>
      </dgm:t>
    </dgm:pt>
    <dgm:pt modelId="{E275E147-FC7E-46ED-953A-099AF0987992}" type="parTrans" cxnId="{C599AE58-7EC8-46A5-8C4F-4EFE50253AAC}">
      <dgm:prSet/>
      <dgm:spPr/>
      <dgm:t>
        <a:bodyPr/>
        <a:lstStyle/>
        <a:p>
          <a:endParaRPr lang="ru-RU"/>
        </a:p>
      </dgm:t>
    </dgm:pt>
    <dgm:pt modelId="{029A757C-8072-4408-89C3-C5FDBDADEE43}" type="sibTrans" cxnId="{C599AE58-7EC8-46A5-8C4F-4EFE50253AAC}">
      <dgm:prSet/>
      <dgm:spPr/>
      <dgm:t>
        <a:bodyPr/>
        <a:lstStyle/>
        <a:p>
          <a:endParaRPr lang="ru-RU"/>
        </a:p>
      </dgm:t>
    </dgm:pt>
    <dgm:pt modelId="{4CB56B41-DCF9-47DE-B151-B223E38C513C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b="1" dirty="0" smtClean="0"/>
            <a:t>ПРИЗНАНИЕ ПОВТОРНОГО ПРЕДПИСАНИЯ ИСПОЛНЕННЫМ</a:t>
          </a:r>
          <a:endParaRPr lang="ru-RU" sz="1400" b="1" dirty="0"/>
        </a:p>
      </dgm:t>
    </dgm:pt>
    <dgm:pt modelId="{A6EB8496-3A5C-45B9-BA69-86BFFC7AF9EA}" type="parTrans" cxnId="{885CFA1B-69F5-462E-A342-D370406A526E}">
      <dgm:prSet/>
      <dgm:spPr/>
      <dgm:t>
        <a:bodyPr/>
        <a:lstStyle/>
        <a:p>
          <a:endParaRPr lang="ru-RU"/>
        </a:p>
      </dgm:t>
    </dgm:pt>
    <dgm:pt modelId="{F21AD233-D0E9-4C70-B8A5-7BD3A8D9A9C6}" type="sibTrans" cxnId="{885CFA1B-69F5-462E-A342-D370406A526E}">
      <dgm:prSet/>
      <dgm:spPr/>
      <dgm:t>
        <a:bodyPr/>
        <a:lstStyle/>
        <a:p>
          <a:endParaRPr lang="ru-RU"/>
        </a:p>
      </dgm:t>
    </dgm:pt>
    <dgm:pt modelId="{85D2185D-54FD-43C5-8A40-C7C57971038D}">
      <dgm:prSet phldrT="[Текст]" custT="1"/>
      <dgm:spPr/>
      <dgm:t>
        <a:bodyPr/>
        <a:lstStyle/>
        <a:p>
          <a:r>
            <a:rPr lang="ru-RU" sz="1400" b="1" dirty="0" smtClean="0"/>
            <a:t>ПРОТОКОЛ ПО НЕИСПОЛНЕНИЮ ПРЕДПИСАНИЯ</a:t>
          </a:r>
          <a:endParaRPr lang="ru-RU" sz="1400" b="1" dirty="0"/>
        </a:p>
      </dgm:t>
    </dgm:pt>
    <dgm:pt modelId="{63A8A986-739F-41C4-A0EB-DB2A84565D4D}" type="parTrans" cxnId="{4095E6EC-46A3-4465-8EC7-980BD82720CB}">
      <dgm:prSet/>
      <dgm:spPr/>
      <dgm:t>
        <a:bodyPr/>
        <a:lstStyle/>
        <a:p>
          <a:endParaRPr lang="ru-RU"/>
        </a:p>
      </dgm:t>
    </dgm:pt>
    <dgm:pt modelId="{7BB917A0-057F-41D2-A383-86A340DA9D6A}" type="sibTrans" cxnId="{4095E6EC-46A3-4465-8EC7-980BD82720CB}">
      <dgm:prSet/>
      <dgm:spPr/>
      <dgm:t>
        <a:bodyPr/>
        <a:lstStyle/>
        <a:p>
          <a:endParaRPr lang="ru-RU"/>
        </a:p>
      </dgm:t>
    </dgm:pt>
    <dgm:pt modelId="{CFA68E2D-4594-4838-AB90-9439026FCFC6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latin typeface="Calibri (Основной текст)"/>
            </a:rPr>
            <a:t>ВЫДАЧА РЕКОМЕНДАЦИЙ </a:t>
          </a:r>
        </a:p>
        <a:p>
          <a:pPr>
            <a:spcAft>
              <a:spcPts val="0"/>
            </a:spcAft>
          </a:pPr>
          <a:r>
            <a:rPr lang="ru-RU" sz="1100" b="1" dirty="0" smtClean="0">
              <a:latin typeface="Calibri (Основной текст)"/>
            </a:rPr>
            <a:t>ПО СОБЛЮДЕНИЮ ОБЯЗАТЕЛЬНЫХ ТРЕБОВАНИЙ </a:t>
          </a:r>
        </a:p>
        <a:p>
          <a:pPr>
            <a:spcAft>
              <a:spcPts val="0"/>
            </a:spcAft>
          </a:pPr>
          <a:r>
            <a:rPr lang="ru-RU" sz="1100" b="1" dirty="0" smtClean="0">
              <a:latin typeface="Calibri (Основной текст)"/>
            </a:rPr>
            <a:t>(по решению инспектора)</a:t>
          </a:r>
        </a:p>
      </dgm:t>
    </dgm:pt>
    <dgm:pt modelId="{9F3280BC-C412-4322-B3CA-2F84937DD084}" type="parTrans" cxnId="{9D2420CF-0624-4964-9924-E2E699BD9A03}">
      <dgm:prSet/>
      <dgm:spPr/>
      <dgm:t>
        <a:bodyPr/>
        <a:lstStyle/>
        <a:p>
          <a:endParaRPr lang="ru-RU"/>
        </a:p>
      </dgm:t>
    </dgm:pt>
    <dgm:pt modelId="{A93A9B09-0145-4CD3-88A5-A36E646A65CA}" type="sibTrans" cxnId="{9D2420CF-0624-4964-9924-E2E699BD9A03}">
      <dgm:prSet/>
      <dgm:spPr/>
      <dgm:t>
        <a:bodyPr/>
        <a:lstStyle/>
        <a:p>
          <a:endParaRPr lang="ru-RU"/>
        </a:p>
      </dgm:t>
    </dgm:pt>
    <dgm:pt modelId="{F7479D68-DFE0-4484-878C-4806E287CD7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300" b="1" dirty="0" smtClean="0">
              <a:latin typeface="+mn-lt"/>
            </a:rPr>
            <a:t>АКТ, ОТСУТСТВИЕ ВЫЯВЛЕННЫХ НАРУШЕНИЙ ОБЯЗАТЕЛЬНЫХ ТРЕБОВАНИЙ</a:t>
          </a:r>
          <a:r>
            <a:rPr lang="ru-RU" sz="1300" dirty="0" smtClean="0">
              <a:latin typeface="+mn-lt"/>
            </a:rPr>
            <a:t> </a:t>
          </a:r>
          <a:endParaRPr lang="ru-RU" sz="1300" dirty="0">
            <a:latin typeface="+mn-lt"/>
          </a:endParaRPr>
        </a:p>
      </dgm:t>
    </dgm:pt>
    <dgm:pt modelId="{9AE4CDB7-6F20-4BD2-80AC-E9A54B7A0A0C}" type="parTrans" cxnId="{E0DE3B15-237E-40D7-9460-5CE5669DEA5C}">
      <dgm:prSet/>
      <dgm:spPr/>
      <dgm:t>
        <a:bodyPr/>
        <a:lstStyle/>
        <a:p>
          <a:endParaRPr lang="ru-RU"/>
        </a:p>
      </dgm:t>
    </dgm:pt>
    <dgm:pt modelId="{1BD25F76-270A-47CD-9958-463B088AA100}" type="sibTrans" cxnId="{E0DE3B15-237E-40D7-9460-5CE5669DEA5C}">
      <dgm:prSet/>
      <dgm:spPr/>
      <dgm:t>
        <a:bodyPr/>
        <a:lstStyle/>
        <a:p>
          <a:endParaRPr lang="ru-RU"/>
        </a:p>
      </dgm:t>
    </dgm:pt>
    <dgm:pt modelId="{19C37BDF-7468-4610-830E-9C385847E4EB}" type="pres">
      <dgm:prSet presAssocID="{95F8ED00-1295-4572-8202-855E52840E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2433EE-09E8-42B4-9DAC-1CACED8E4713}" type="pres">
      <dgm:prSet presAssocID="{319D3C7B-92A5-49F1-AE8A-3FD85D744418}" presName="hierRoot1" presStyleCnt="0"/>
      <dgm:spPr/>
      <dgm:t>
        <a:bodyPr/>
        <a:lstStyle/>
        <a:p>
          <a:endParaRPr lang="ru-RU"/>
        </a:p>
      </dgm:t>
    </dgm:pt>
    <dgm:pt modelId="{BB78A2CE-5BBD-4BB9-A485-2EA0C79D95AC}" type="pres">
      <dgm:prSet presAssocID="{319D3C7B-92A5-49F1-AE8A-3FD85D744418}" presName="composite" presStyleCnt="0"/>
      <dgm:spPr/>
      <dgm:t>
        <a:bodyPr/>
        <a:lstStyle/>
        <a:p>
          <a:endParaRPr lang="ru-RU"/>
        </a:p>
      </dgm:t>
    </dgm:pt>
    <dgm:pt modelId="{0401BC05-37EF-45A5-B1CE-003E2B64E85C}" type="pres">
      <dgm:prSet presAssocID="{319D3C7B-92A5-49F1-AE8A-3FD85D744418}" presName="background" presStyleLbl="node0" presStyleIdx="0" presStyleCnt="4"/>
      <dgm:spPr/>
      <dgm:t>
        <a:bodyPr/>
        <a:lstStyle/>
        <a:p>
          <a:endParaRPr lang="ru-RU"/>
        </a:p>
      </dgm:t>
    </dgm:pt>
    <dgm:pt modelId="{5002DFD7-FDF4-4271-B535-F8E636A2DE8D}" type="pres">
      <dgm:prSet presAssocID="{319D3C7B-92A5-49F1-AE8A-3FD85D744418}" presName="text" presStyleLbl="fgAcc0" presStyleIdx="0" presStyleCnt="4" custScaleX="309287" custLinFactX="300000" custLinFactY="-39385" custLinFactNeighborX="30439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E31B7-EF85-4835-94BC-10937A13C453}" type="pres">
      <dgm:prSet presAssocID="{319D3C7B-92A5-49F1-AE8A-3FD85D744418}" presName="hierChild2" presStyleCnt="0"/>
      <dgm:spPr/>
      <dgm:t>
        <a:bodyPr/>
        <a:lstStyle/>
        <a:p>
          <a:endParaRPr lang="ru-RU"/>
        </a:p>
      </dgm:t>
    </dgm:pt>
    <dgm:pt modelId="{3EB0C042-8EAA-4473-9B12-D35084395AE8}" type="pres">
      <dgm:prSet presAssocID="{9AE4CDB7-6F20-4BD2-80AC-E9A54B7A0A0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88F2725-1F5A-483F-9859-18B435A72ABB}" type="pres">
      <dgm:prSet presAssocID="{F7479D68-DFE0-4484-878C-4806E287CD70}" presName="hierRoot2" presStyleCnt="0"/>
      <dgm:spPr/>
      <dgm:t>
        <a:bodyPr/>
        <a:lstStyle/>
        <a:p>
          <a:endParaRPr lang="ru-RU"/>
        </a:p>
      </dgm:t>
    </dgm:pt>
    <dgm:pt modelId="{EA35F64F-D8C7-4ADA-9EFD-C9A7AFA506A4}" type="pres">
      <dgm:prSet presAssocID="{F7479D68-DFE0-4484-878C-4806E287CD70}" presName="composite2" presStyleCnt="0"/>
      <dgm:spPr/>
      <dgm:t>
        <a:bodyPr/>
        <a:lstStyle/>
        <a:p>
          <a:endParaRPr lang="ru-RU"/>
        </a:p>
      </dgm:t>
    </dgm:pt>
    <dgm:pt modelId="{4D421221-7B50-4EB0-BD7C-7FBCEA4BEFF8}" type="pres">
      <dgm:prSet presAssocID="{F7479D68-DFE0-4484-878C-4806E287CD70}" presName="background2" presStyleLbl="node2" presStyleIdx="0" presStyleCnt="3"/>
      <dgm:spPr/>
      <dgm:t>
        <a:bodyPr/>
        <a:lstStyle/>
        <a:p>
          <a:endParaRPr lang="ru-RU"/>
        </a:p>
      </dgm:t>
    </dgm:pt>
    <dgm:pt modelId="{9961F400-7AD7-4370-8D9A-30EEC5DB15A4}" type="pres">
      <dgm:prSet presAssocID="{F7479D68-DFE0-4484-878C-4806E287CD70}" presName="text2" presStyleLbl="fgAcc2" presStyleIdx="0" presStyleCnt="3" custScaleX="314071" custScaleY="194872" custLinFactX="400000" custLinFactY="-28378" custLinFactNeighborX="41686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A07B6-E32D-499F-B89E-A9BF327D2989}" type="pres">
      <dgm:prSet presAssocID="{F7479D68-DFE0-4484-878C-4806E287CD70}" presName="hierChild3" presStyleCnt="0"/>
      <dgm:spPr/>
      <dgm:t>
        <a:bodyPr/>
        <a:lstStyle/>
        <a:p>
          <a:endParaRPr lang="ru-RU"/>
        </a:p>
      </dgm:t>
    </dgm:pt>
    <dgm:pt modelId="{8FD3137E-7452-4907-AC73-D024A3E8FD4E}" type="pres">
      <dgm:prSet presAssocID="{23505058-84EF-44CB-9301-7A24ADFD1C57}" presName="hierRoot1" presStyleCnt="0"/>
      <dgm:spPr/>
      <dgm:t>
        <a:bodyPr/>
        <a:lstStyle/>
        <a:p>
          <a:endParaRPr lang="ru-RU"/>
        </a:p>
      </dgm:t>
    </dgm:pt>
    <dgm:pt modelId="{AB0EAF26-1B11-4A7A-9423-D9043175056E}" type="pres">
      <dgm:prSet presAssocID="{23505058-84EF-44CB-9301-7A24ADFD1C57}" presName="composite" presStyleCnt="0"/>
      <dgm:spPr/>
      <dgm:t>
        <a:bodyPr/>
        <a:lstStyle/>
        <a:p>
          <a:endParaRPr lang="ru-RU"/>
        </a:p>
      </dgm:t>
    </dgm:pt>
    <dgm:pt modelId="{7024C46A-250A-4810-9D6C-7D32EC9C0774}" type="pres">
      <dgm:prSet presAssocID="{23505058-84EF-44CB-9301-7A24ADFD1C57}" presName="background" presStyleLbl="node0" presStyleIdx="1" presStyleCnt="4"/>
      <dgm:spPr/>
      <dgm:t>
        <a:bodyPr/>
        <a:lstStyle/>
        <a:p>
          <a:endParaRPr lang="ru-RU"/>
        </a:p>
      </dgm:t>
    </dgm:pt>
    <dgm:pt modelId="{DD5A0F16-B703-4A89-823C-427853A1D2A4}" type="pres">
      <dgm:prSet presAssocID="{23505058-84EF-44CB-9301-7A24ADFD1C57}" presName="text" presStyleLbl="fgAcc0" presStyleIdx="1" presStyleCnt="4" custScaleX="321286" custScaleY="199026" custLinFactX="-56363" custLinFactNeighborX="-100000" custLinFactNeighborY="15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F378F-29E5-460A-898B-5248578A1FEB}" type="pres">
      <dgm:prSet presAssocID="{23505058-84EF-44CB-9301-7A24ADFD1C57}" presName="hierChild2" presStyleCnt="0"/>
      <dgm:spPr/>
      <dgm:t>
        <a:bodyPr/>
        <a:lstStyle/>
        <a:p>
          <a:endParaRPr lang="ru-RU"/>
        </a:p>
      </dgm:t>
    </dgm:pt>
    <dgm:pt modelId="{08A65786-3449-4755-9BC4-A3CAB32E8389}" type="pres">
      <dgm:prSet presAssocID="{2C438CA2-7FB0-48C2-857F-7FECC219077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AE144DF-A8D8-4DE4-ADAA-DC74DE16788A}" type="pres">
      <dgm:prSet presAssocID="{D8E97DF2-786B-47A9-B223-526C5196527C}" presName="hierRoot2" presStyleCnt="0"/>
      <dgm:spPr/>
      <dgm:t>
        <a:bodyPr/>
        <a:lstStyle/>
        <a:p>
          <a:endParaRPr lang="ru-RU"/>
        </a:p>
      </dgm:t>
    </dgm:pt>
    <dgm:pt modelId="{056A4362-B628-4934-80F3-A4561BBDF9A6}" type="pres">
      <dgm:prSet presAssocID="{D8E97DF2-786B-47A9-B223-526C5196527C}" presName="composite2" presStyleCnt="0"/>
      <dgm:spPr/>
      <dgm:t>
        <a:bodyPr/>
        <a:lstStyle/>
        <a:p>
          <a:endParaRPr lang="ru-RU"/>
        </a:p>
      </dgm:t>
    </dgm:pt>
    <dgm:pt modelId="{F0CA2483-1740-4A1D-9A8D-EC2540ACF7FD}" type="pres">
      <dgm:prSet presAssocID="{D8E97DF2-786B-47A9-B223-526C5196527C}" presName="background2" presStyleLbl="node2" presStyleIdx="1" presStyleCnt="3"/>
      <dgm:spPr/>
      <dgm:t>
        <a:bodyPr/>
        <a:lstStyle/>
        <a:p>
          <a:endParaRPr lang="ru-RU"/>
        </a:p>
      </dgm:t>
    </dgm:pt>
    <dgm:pt modelId="{05CEEC6B-2CCF-4369-BDD8-D9B8FD5F1993}" type="pres">
      <dgm:prSet presAssocID="{D8E97DF2-786B-47A9-B223-526C5196527C}" presName="text2" presStyleLbl="fgAcc2" presStyleIdx="1" presStyleCnt="3" custScaleX="389585" custScaleY="116900" custLinFactX="37036" custLinFactNeighborX="100000" custLinFactNeighborY="17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FA8205-15F6-49BA-9758-40D36399B94F}" type="pres">
      <dgm:prSet presAssocID="{D8E97DF2-786B-47A9-B223-526C5196527C}" presName="hierChild3" presStyleCnt="0"/>
      <dgm:spPr/>
      <dgm:t>
        <a:bodyPr/>
        <a:lstStyle/>
        <a:p>
          <a:endParaRPr lang="ru-RU"/>
        </a:p>
      </dgm:t>
    </dgm:pt>
    <dgm:pt modelId="{E75DA97D-4AA2-497A-9789-9C2AE68B1F4F}" type="pres">
      <dgm:prSet presAssocID="{15D8F8E3-EB8B-47AC-8E6C-C4BC9D1375A9}" presName="Name17" presStyleLbl="parChTrans1D3" presStyleIdx="0" presStyleCnt="1"/>
      <dgm:spPr/>
      <dgm:t>
        <a:bodyPr/>
        <a:lstStyle/>
        <a:p>
          <a:endParaRPr lang="ru-RU"/>
        </a:p>
      </dgm:t>
    </dgm:pt>
    <dgm:pt modelId="{8058497E-4B1F-4C3F-BB92-5738BABC994F}" type="pres">
      <dgm:prSet presAssocID="{F192D9B4-0644-4D34-824C-1E0AD26D4F48}" presName="hierRoot3" presStyleCnt="0"/>
      <dgm:spPr/>
      <dgm:t>
        <a:bodyPr/>
        <a:lstStyle/>
        <a:p>
          <a:endParaRPr lang="ru-RU"/>
        </a:p>
      </dgm:t>
    </dgm:pt>
    <dgm:pt modelId="{DF1FA46F-ED87-4A2C-A150-8CFCF126F1BA}" type="pres">
      <dgm:prSet presAssocID="{F192D9B4-0644-4D34-824C-1E0AD26D4F48}" presName="composite3" presStyleCnt="0"/>
      <dgm:spPr/>
      <dgm:t>
        <a:bodyPr/>
        <a:lstStyle/>
        <a:p>
          <a:endParaRPr lang="ru-RU"/>
        </a:p>
      </dgm:t>
    </dgm:pt>
    <dgm:pt modelId="{D3EA3BA4-DD04-4ECC-BF20-429C7A259D01}" type="pres">
      <dgm:prSet presAssocID="{F192D9B4-0644-4D34-824C-1E0AD26D4F48}" presName="background3" presStyleLbl="node3" presStyleIdx="0" presStyleCnt="1"/>
      <dgm:spPr/>
      <dgm:t>
        <a:bodyPr/>
        <a:lstStyle/>
        <a:p>
          <a:endParaRPr lang="ru-RU"/>
        </a:p>
      </dgm:t>
    </dgm:pt>
    <dgm:pt modelId="{AB270828-9D4C-4EF3-AAEB-7933F084B78B}" type="pres">
      <dgm:prSet presAssocID="{F192D9B4-0644-4D34-824C-1E0AD26D4F48}" presName="text3" presStyleLbl="fgAcc3" presStyleIdx="0" presStyleCnt="1" custScaleX="385170" custLinFactX="30998" custLinFactNeighborX="100000" custLinFactNeighborY="33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27BD81-8E23-4A6F-9782-FCACC7EB934A}" type="pres">
      <dgm:prSet presAssocID="{F192D9B4-0644-4D34-824C-1E0AD26D4F48}" presName="hierChild4" presStyleCnt="0"/>
      <dgm:spPr/>
      <dgm:t>
        <a:bodyPr/>
        <a:lstStyle/>
        <a:p>
          <a:endParaRPr lang="ru-RU"/>
        </a:p>
      </dgm:t>
    </dgm:pt>
    <dgm:pt modelId="{0487E4B1-494B-4A81-B04F-C46379BB7C84}" type="pres">
      <dgm:prSet presAssocID="{63A8A986-739F-41C4-A0EB-DB2A84565D4D}" presName="Name23" presStyleLbl="parChTrans1D4" presStyleIdx="0" presStyleCnt="3"/>
      <dgm:spPr/>
      <dgm:t>
        <a:bodyPr/>
        <a:lstStyle/>
        <a:p>
          <a:endParaRPr lang="ru-RU"/>
        </a:p>
      </dgm:t>
    </dgm:pt>
    <dgm:pt modelId="{F7B6713F-BCA1-4572-9FD7-CBE703AA64E9}" type="pres">
      <dgm:prSet presAssocID="{85D2185D-54FD-43C5-8A40-C7C57971038D}" presName="hierRoot4" presStyleCnt="0"/>
      <dgm:spPr/>
      <dgm:t>
        <a:bodyPr/>
        <a:lstStyle/>
        <a:p>
          <a:endParaRPr lang="ru-RU"/>
        </a:p>
      </dgm:t>
    </dgm:pt>
    <dgm:pt modelId="{0CE46757-B912-4066-A707-18DE1CFDC27F}" type="pres">
      <dgm:prSet presAssocID="{85D2185D-54FD-43C5-8A40-C7C57971038D}" presName="composite4" presStyleCnt="0"/>
      <dgm:spPr/>
      <dgm:t>
        <a:bodyPr/>
        <a:lstStyle/>
        <a:p>
          <a:endParaRPr lang="ru-RU"/>
        </a:p>
      </dgm:t>
    </dgm:pt>
    <dgm:pt modelId="{007F540C-0BBB-4956-87A7-4CD5DB14EF84}" type="pres">
      <dgm:prSet presAssocID="{85D2185D-54FD-43C5-8A40-C7C57971038D}" presName="background4" presStyleLbl="node4" presStyleIdx="0" presStyleCnt="3"/>
      <dgm:spPr/>
      <dgm:t>
        <a:bodyPr/>
        <a:lstStyle/>
        <a:p>
          <a:endParaRPr lang="ru-RU"/>
        </a:p>
      </dgm:t>
    </dgm:pt>
    <dgm:pt modelId="{A418D43D-B0A2-4BF2-BFFE-C9FB3224C29D}" type="pres">
      <dgm:prSet presAssocID="{85D2185D-54FD-43C5-8A40-C7C57971038D}" presName="text4" presStyleLbl="fgAcc4" presStyleIdx="0" presStyleCnt="3" custScaleX="375456" custScaleY="120548" custLinFactX="108862" custLinFactNeighborX="200000" custLinFactNeighborY="49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957CC-5D9D-4DF3-BD5C-1A94F71F7328}" type="pres">
      <dgm:prSet presAssocID="{85D2185D-54FD-43C5-8A40-C7C57971038D}" presName="hierChild5" presStyleCnt="0"/>
      <dgm:spPr/>
      <dgm:t>
        <a:bodyPr/>
        <a:lstStyle/>
        <a:p>
          <a:endParaRPr lang="ru-RU"/>
        </a:p>
      </dgm:t>
    </dgm:pt>
    <dgm:pt modelId="{DD1E4662-EDE8-4896-A82F-E032175AE1F5}" type="pres">
      <dgm:prSet presAssocID="{1AEEA268-FEDD-4C02-A833-F8E7B797A5C5}" presName="Name23" presStyleLbl="parChTrans1D4" presStyleIdx="1" presStyleCnt="3"/>
      <dgm:spPr/>
      <dgm:t>
        <a:bodyPr/>
        <a:lstStyle/>
        <a:p>
          <a:endParaRPr lang="ru-RU"/>
        </a:p>
      </dgm:t>
    </dgm:pt>
    <dgm:pt modelId="{AD3E99D4-40D5-4B71-8506-8E5424AF8880}" type="pres">
      <dgm:prSet presAssocID="{00E9F53D-0609-4902-880A-10C144586D94}" presName="hierRoot4" presStyleCnt="0"/>
      <dgm:spPr/>
      <dgm:t>
        <a:bodyPr/>
        <a:lstStyle/>
        <a:p>
          <a:endParaRPr lang="ru-RU"/>
        </a:p>
      </dgm:t>
    </dgm:pt>
    <dgm:pt modelId="{FF07ABAE-070D-4B9F-B2DB-86AC6AD17A3B}" type="pres">
      <dgm:prSet presAssocID="{00E9F53D-0609-4902-880A-10C144586D94}" presName="composite4" presStyleCnt="0"/>
      <dgm:spPr/>
      <dgm:t>
        <a:bodyPr/>
        <a:lstStyle/>
        <a:p>
          <a:endParaRPr lang="ru-RU"/>
        </a:p>
      </dgm:t>
    </dgm:pt>
    <dgm:pt modelId="{BCE9D9D7-44CB-4310-AAEC-AABFC56DE69F}" type="pres">
      <dgm:prSet presAssocID="{00E9F53D-0609-4902-880A-10C144586D94}" presName="background4" presStyleLbl="node4" presStyleIdx="1" presStyleCnt="3"/>
      <dgm:spPr/>
      <dgm:t>
        <a:bodyPr/>
        <a:lstStyle/>
        <a:p>
          <a:endParaRPr lang="ru-RU"/>
        </a:p>
      </dgm:t>
    </dgm:pt>
    <dgm:pt modelId="{B490B355-2060-431B-96D3-AC653F393F14}" type="pres">
      <dgm:prSet presAssocID="{00E9F53D-0609-4902-880A-10C144586D94}" presName="text4" presStyleLbl="fgAcc4" presStyleIdx="1" presStyleCnt="3" custScaleX="412951" custScaleY="176245" custLinFactX="100000" custLinFactNeighborX="171102" custLinFactNeighborY="96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AC2A7-1DCC-466B-BA46-F2DBF1FB482B}" type="pres">
      <dgm:prSet presAssocID="{00E9F53D-0609-4902-880A-10C144586D94}" presName="hierChild5" presStyleCnt="0"/>
      <dgm:spPr/>
      <dgm:t>
        <a:bodyPr/>
        <a:lstStyle/>
        <a:p>
          <a:endParaRPr lang="ru-RU"/>
        </a:p>
      </dgm:t>
    </dgm:pt>
    <dgm:pt modelId="{7073D017-D892-4877-A925-8E8999C92870}" type="pres">
      <dgm:prSet presAssocID="{A6EB8496-3A5C-45B9-BA69-86BFFC7AF9EA}" presName="Name23" presStyleLbl="parChTrans1D4" presStyleIdx="2" presStyleCnt="3"/>
      <dgm:spPr/>
      <dgm:t>
        <a:bodyPr/>
        <a:lstStyle/>
        <a:p>
          <a:endParaRPr lang="ru-RU"/>
        </a:p>
      </dgm:t>
    </dgm:pt>
    <dgm:pt modelId="{4BAEB8F8-9D82-47EB-9AA2-1388C2515952}" type="pres">
      <dgm:prSet presAssocID="{4CB56B41-DCF9-47DE-B151-B223E38C513C}" presName="hierRoot4" presStyleCnt="0"/>
      <dgm:spPr/>
      <dgm:t>
        <a:bodyPr/>
        <a:lstStyle/>
        <a:p>
          <a:endParaRPr lang="ru-RU"/>
        </a:p>
      </dgm:t>
    </dgm:pt>
    <dgm:pt modelId="{6477FCA2-722A-4626-8525-188F69C88799}" type="pres">
      <dgm:prSet presAssocID="{4CB56B41-DCF9-47DE-B151-B223E38C513C}" presName="composite4" presStyleCnt="0"/>
      <dgm:spPr/>
      <dgm:t>
        <a:bodyPr/>
        <a:lstStyle/>
        <a:p>
          <a:endParaRPr lang="ru-RU"/>
        </a:p>
      </dgm:t>
    </dgm:pt>
    <dgm:pt modelId="{6FBAD3F1-9255-4044-A235-882839EFE09B}" type="pres">
      <dgm:prSet presAssocID="{4CB56B41-DCF9-47DE-B151-B223E38C513C}" presName="background4" presStyleLbl="node4" presStyleIdx="2" presStyleCnt="3"/>
      <dgm:spPr/>
      <dgm:t>
        <a:bodyPr/>
        <a:lstStyle/>
        <a:p>
          <a:endParaRPr lang="ru-RU"/>
        </a:p>
      </dgm:t>
    </dgm:pt>
    <dgm:pt modelId="{FEECD754-6CE2-4A7C-96DA-F6BAA0A5E9F5}" type="pres">
      <dgm:prSet presAssocID="{4CB56B41-DCF9-47DE-B151-B223E38C513C}" presName="text4" presStyleLbl="fgAcc4" presStyleIdx="2" presStyleCnt="3" custScaleX="340814" custScaleY="148616" custLinFactX="143322" custLinFactNeighborX="200000" custLinFactNeighborY="47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1BAD1-01E9-4E60-A367-8808FFBCD900}" type="pres">
      <dgm:prSet presAssocID="{4CB56B41-DCF9-47DE-B151-B223E38C513C}" presName="hierChild5" presStyleCnt="0"/>
      <dgm:spPr/>
      <dgm:t>
        <a:bodyPr/>
        <a:lstStyle/>
        <a:p>
          <a:endParaRPr lang="ru-RU"/>
        </a:p>
      </dgm:t>
    </dgm:pt>
    <dgm:pt modelId="{94917349-791E-47D2-AFA9-A49FE0587C8B}" type="pres">
      <dgm:prSet presAssocID="{E275E147-FC7E-46ED-953A-099AF098799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052A8E1-E351-475F-A725-51BA515F6354}" type="pres">
      <dgm:prSet presAssocID="{72240015-B004-4441-9833-1BED44659686}" presName="hierRoot2" presStyleCnt="0"/>
      <dgm:spPr/>
      <dgm:t>
        <a:bodyPr/>
        <a:lstStyle/>
        <a:p>
          <a:endParaRPr lang="ru-RU"/>
        </a:p>
      </dgm:t>
    </dgm:pt>
    <dgm:pt modelId="{E86CB203-AE58-4963-AD10-CDAFE02420C6}" type="pres">
      <dgm:prSet presAssocID="{72240015-B004-4441-9833-1BED44659686}" presName="composite2" presStyleCnt="0"/>
      <dgm:spPr/>
      <dgm:t>
        <a:bodyPr/>
        <a:lstStyle/>
        <a:p>
          <a:endParaRPr lang="ru-RU"/>
        </a:p>
      </dgm:t>
    </dgm:pt>
    <dgm:pt modelId="{7A322767-65B6-49A3-BF7D-F6FEF57505DE}" type="pres">
      <dgm:prSet presAssocID="{72240015-B004-4441-9833-1BED44659686}" presName="background2" presStyleLbl="node2" presStyleIdx="2" presStyleCnt="3"/>
      <dgm:spPr/>
      <dgm:t>
        <a:bodyPr/>
        <a:lstStyle/>
        <a:p>
          <a:endParaRPr lang="ru-RU"/>
        </a:p>
      </dgm:t>
    </dgm:pt>
    <dgm:pt modelId="{5683EA32-6592-4DE7-B6FF-1221D94C43EA}" type="pres">
      <dgm:prSet presAssocID="{72240015-B004-4441-9833-1BED44659686}" presName="text2" presStyleLbl="fgAcc2" presStyleIdx="2" presStyleCnt="3" custScaleX="319974" custScaleY="150899" custLinFactX="100000" custLinFactY="23792" custLinFactNeighborX="1181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6EFB-544B-4DCE-BCD8-3DCB85615381}" type="pres">
      <dgm:prSet presAssocID="{72240015-B004-4441-9833-1BED44659686}" presName="hierChild3" presStyleCnt="0"/>
      <dgm:spPr/>
      <dgm:t>
        <a:bodyPr/>
        <a:lstStyle/>
        <a:p>
          <a:endParaRPr lang="ru-RU"/>
        </a:p>
      </dgm:t>
    </dgm:pt>
    <dgm:pt modelId="{7F5B3E91-EACD-4F05-A0DE-B6D8DA776A7B}" type="pres">
      <dgm:prSet presAssocID="{3366E715-F14F-45DF-BFF9-78792A3A4120}" presName="hierRoot1" presStyleCnt="0"/>
      <dgm:spPr/>
      <dgm:t>
        <a:bodyPr/>
        <a:lstStyle/>
        <a:p>
          <a:endParaRPr lang="ru-RU"/>
        </a:p>
      </dgm:t>
    </dgm:pt>
    <dgm:pt modelId="{B140007B-7FC1-4D16-8D45-AE941CF84761}" type="pres">
      <dgm:prSet presAssocID="{3366E715-F14F-45DF-BFF9-78792A3A4120}" presName="composite" presStyleCnt="0"/>
      <dgm:spPr/>
      <dgm:t>
        <a:bodyPr/>
        <a:lstStyle/>
        <a:p>
          <a:endParaRPr lang="ru-RU"/>
        </a:p>
      </dgm:t>
    </dgm:pt>
    <dgm:pt modelId="{E3FB4B2F-D552-4402-A4E9-CEAAD69C211C}" type="pres">
      <dgm:prSet presAssocID="{3366E715-F14F-45DF-BFF9-78792A3A4120}" presName="background" presStyleLbl="node0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EFDFFA-D7C5-48DC-8F15-C0A4119A6984}" type="pres">
      <dgm:prSet presAssocID="{3366E715-F14F-45DF-BFF9-78792A3A4120}" presName="text" presStyleLbl="fgAcc0" presStyleIdx="2" presStyleCnt="4" custScaleX="301117" custScaleY="204132" custLinFactX="-400000" custLinFactNeighborX="-429329" custLinFactNeighborY="3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9867E2-FAF8-48BB-BA06-95349CF1D95A}" type="pres">
      <dgm:prSet presAssocID="{3366E715-F14F-45DF-BFF9-78792A3A4120}" presName="hierChild2" presStyleCnt="0"/>
      <dgm:spPr/>
      <dgm:t>
        <a:bodyPr/>
        <a:lstStyle/>
        <a:p>
          <a:endParaRPr lang="ru-RU"/>
        </a:p>
      </dgm:t>
    </dgm:pt>
    <dgm:pt modelId="{0E9A15B9-0309-4F21-8744-9E0CABBAB982}" type="pres">
      <dgm:prSet presAssocID="{CFA68E2D-4594-4838-AB90-9439026FCFC6}" presName="hierRoot1" presStyleCnt="0"/>
      <dgm:spPr/>
      <dgm:t>
        <a:bodyPr/>
        <a:lstStyle/>
        <a:p>
          <a:endParaRPr lang="ru-RU"/>
        </a:p>
      </dgm:t>
    </dgm:pt>
    <dgm:pt modelId="{F9033461-94B6-4EB7-9562-1954D336A4B7}" type="pres">
      <dgm:prSet presAssocID="{CFA68E2D-4594-4838-AB90-9439026FCFC6}" presName="composite" presStyleCnt="0"/>
      <dgm:spPr/>
      <dgm:t>
        <a:bodyPr/>
        <a:lstStyle/>
        <a:p>
          <a:endParaRPr lang="ru-RU"/>
        </a:p>
      </dgm:t>
    </dgm:pt>
    <dgm:pt modelId="{8759E105-8645-4187-B9C4-9310508B6418}" type="pres">
      <dgm:prSet presAssocID="{CFA68E2D-4594-4838-AB90-9439026FCFC6}" presName="background" presStyleLbl="node0" presStyleIdx="3" presStyleCnt="4"/>
      <dgm:spPr/>
      <dgm:t>
        <a:bodyPr/>
        <a:lstStyle/>
        <a:p>
          <a:endParaRPr lang="ru-RU"/>
        </a:p>
      </dgm:t>
    </dgm:pt>
    <dgm:pt modelId="{E7F8264C-A34A-4C06-B330-3750F27F3111}" type="pres">
      <dgm:prSet presAssocID="{CFA68E2D-4594-4838-AB90-9439026FCFC6}" presName="text" presStyleLbl="fgAcc0" presStyleIdx="3" presStyleCnt="4" custScaleX="299817" custScaleY="198080" custLinFactNeighborX="-44085" custLinFactNeighborY="11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22F437-4669-45DE-AB70-FB3B83510DEC}" type="pres">
      <dgm:prSet presAssocID="{CFA68E2D-4594-4838-AB90-9439026FCFC6}" presName="hierChild2" presStyleCnt="0"/>
      <dgm:spPr/>
      <dgm:t>
        <a:bodyPr/>
        <a:lstStyle/>
        <a:p>
          <a:endParaRPr lang="ru-RU"/>
        </a:p>
      </dgm:t>
    </dgm:pt>
  </dgm:ptLst>
  <dgm:cxnLst>
    <dgm:cxn modelId="{83D1E28F-ED32-4538-A929-74E8CE6A5DF5}" type="presOf" srcId="{23505058-84EF-44CB-9301-7A24ADFD1C57}" destId="{DD5A0F16-B703-4A89-823C-427853A1D2A4}" srcOrd="0" destOrd="0" presId="urn:microsoft.com/office/officeart/2005/8/layout/hierarchy1"/>
    <dgm:cxn modelId="{3641F8FA-AA4F-462C-84AA-301CC9173DC7}" srcId="{95F8ED00-1295-4572-8202-855E52840E64}" destId="{3366E715-F14F-45DF-BFF9-78792A3A4120}" srcOrd="2" destOrd="0" parTransId="{8C48CB8F-D812-4CC6-9168-5EE8F81BE944}" sibTransId="{B0F26F6D-B3A4-42C8-AF18-45A5DA98A130}"/>
    <dgm:cxn modelId="{A33112BB-2BAE-4279-A2BF-EFCE707E17D1}" type="presOf" srcId="{CFA68E2D-4594-4838-AB90-9439026FCFC6}" destId="{E7F8264C-A34A-4C06-B330-3750F27F3111}" srcOrd="0" destOrd="0" presId="urn:microsoft.com/office/officeart/2005/8/layout/hierarchy1"/>
    <dgm:cxn modelId="{D67EEAAE-311F-4291-AC03-0BED3E53E906}" type="presOf" srcId="{1AEEA268-FEDD-4C02-A833-F8E7B797A5C5}" destId="{DD1E4662-EDE8-4896-A82F-E032175AE1F5}" srcOrd="0" destOrd="0" presId="urn:microsoft.com/office/officeart/2005/8/layout/hierarchy1"/>
    <dgm:cxn modelId="{669F7160-7D3F-4339-959C-8E186752AF15}" type="presOf" srcId="{A6EB8496-3A5C-45B9-BA69-86BFFC7AF9EA}" destId="{7073D017-D892-4877-A925-8E8999C92870}" srcOrd="0" destOrd="0" presId="urn:microsoft.com/office/officeart/2005/8/layout/hierarchy1"/>
    <dgm:cxn modelId="{D30E0058-02C2-4679-AAFC-5A8385A9AAA1}" type="presOf" srcId="{95F8ED00-1295-4572-8202-855E52840E64}" destId="{19C37BDF-7468-4610-830E-9C385847E4EB}" srcOrd="0" destOrd="0" presId="urn:microsoft.com/office/officeart/2005/8/layout/hierarchy1"/>
    <dgm:cxn modelId="{472A8A9C-7F1D-410B-8DFC-B2E2F209D8C3}" type="presOf" srcId="{85D2185D-54FD-43C5-8A40-C7C57971038D}" destId="{A418D43D-B0A2-4BF2-BFFE-C9FB3224C29D}" srcOrd="0" destOrd="0" presId="urn:microsoft.com/office/officeart/2005/8/layout/hierarchy1"/>
    <dgm:cxn modelId="{885CFA1B-69F5-462E-A342-D370406A526E}" srcId="{F192D9B4-0644-4D34-824C-1E0AD26D4F48}" destId="{4CB56B41-DCF9-47DE-B151-B223E38C513C}" srcOrd="1" destOrd="0" parTransId="{A6EB8496-3A5C-45B9-BA69-86BFFC7AF9EA}" sibTransId="{F21AD233-D0E9-4C70-B8A5-7BD3A8D9A9C6}"/>
    <dgm:cxn modelId="{56CFB6DF-C9E6-4D80-A915-6F99D9F3B531}" srcId="{85D2185D-54FD-43C5-8A40-C7C57971038D}" destId="{00E9F53D-0609-4902-880A-10C144586D94}" srcOrd="0" destOrd="0" parTransId="{1AEEA268-FEDD-4C02-A833-F8E7B797A5C5}" sibTransId="{B5417F6F-8C17-41A1-93DD-134B0640B457}"/>
    <dgm:cxn modelId="{6F022235-95BD-4AFB-A478-6192C4614BE2}" type="presOf" srcId="{9AE4CDB7-6F20-4BD2-80AC-E9A54B7A0A0C}" destId="{3EB0C042-8EAA-4473-9B12-D35084395AE8}" srcOrd="0" destOrd="0" presId="urn:microsoft.com/office/officeart/2005/8/layout/hierarchy1"/>
    <dgm:cxn modelId="{A0FF62CD-5183-45BE-815D-68661CD5F92F}" type="presOf" srcId="{63A8A986-739F-41C4-A0EB-DB2A84565D4D}" destId="{0487E4B1-494B-4A81-B04F-C46379BB7C84}" srcOrd="0" destOrd="0" presId="urn:microsoft.com/office/officeart/2005/8/layout/hierarchy1"/>
    <dgm:cxn modelId="{E6866972-EAC4-4BE8-9F45-AA9709E6B88A}" type="presOf" srcId="{00E9F53D-0609-4902-880A-10C144586D94}" destId="{B490B355-2060-431B-96D3-AC653F393F14}" srcOrd="0" destOrd="0" presId="urn:microsoft.com/office/officeart/2005/8/layout/hierarchy1"/>
    <dgm:cxn modelId="{9D2420CF-0624-4964-9924-E2E699BD9A03}" srcId="{95F8ED00-1295-4572-8202-855E52840E64}" destId="{CFA68E2D-4594-4838-AB90-9439026FCFC6}" srcOrd="3" destOrd="0" parTransId="{9F3280BC-C412-4322-B3CA-2F84937DD084}" sibTransId="{A93A9B09-0145-4CD3-88A5-A36E646A65CA}"/>
    <dgm:cxn modelId="{40D34E41-7450-4859-A2BE-9D2A9269F8F4}" srcId="{23505058-84EF-44CB-9301-7A24ADFD1C57}" destId="{D8E97DF2-786B-47A9-B223-526C5196527C}" srcOrd="0" destOrd="0" parTransId="{2C438CA2-7FB0-48C2-857F-7FECC2190775}" sibTransId="{B312FEE9-6609-488F-B324-5AC3165455C3}"/>
    <dgm:cxn modelId="{4095E6EC-46A3-4465-8EC7-980BD82720CB}" srcId="{F192D9B4-0644-4D34-824C-1E0AD26D4F48}" destId="{85D2185D-54FD-43C5-8A40-C7C57971038D}" srcOrd="0" destOrd="0" parTransId="{63A8A986-739F-41C4-A0EB-DB2A84565D4D}" sibTransId="{7BB917A0-057F-41D2-A383-86A340DA9D6A}"/>
    <dgm:cxn modelId="{5C13B9FE-17D5-4C5D-A252-EF108F415AA0}" type="presOf" srcId="{15D8F8E3-EB8B-47AC-8E6C-C4BC9D1375A9}" destId="{E75DA97D-4AA2-497A-9789-9C2AE68B1F4F}" srcOrd="0" destOrd="0" presId="urn:microsoft.com/office/officeart/2005/8/layout/hierarchy1"/>
    <dgm:cxn modelId="{2F9BD88A-2E90-40B2-B6EC-22EC82A07090}" type="presOf" srcId="{F192D9B4-0644-4D34-824C-1E0AD26D4F48}" destId="{AB270828-9D4C-4EF3-AAEB-7933F084B78B}" srcOrd="0" destOrd="0" presId="urn:microsoft.com/office/officeart/2005/8/layout/hierarchy1"/>
    <dgm:cxn modelId="{21429F23-BFB7-4947-92A2-C528C17BC988}" srcId="{95F8ED00-1295-4572-8202-855E52840E64}" destId="{23505058-84EF-44CB-9301-7A24ADFD1C57}" srcOrd="1" destOrd="0" parTransId="{B9951925-FBDA-46B0-984D-C2C1C52CC170}" sibTransId="{C744BF38-2C89-40B5-B660-4EF6C1989CC7}"/>
    <dgm:cxn modelId="{C599AE58-7EC8-46A5-8C4F-4EFE50253AAC}" srcId="{23505058-84EF-44CB-9301-7A24ADFD1C57}" destId="{72240015-B004-4441-9833-1BED44659686}" srcOrd="1" destOrd="0" parTransId="{E275E147-FC7E-46ED-953A-099AF0987992}" sibTransId="{029A757C-8072-4408-89C3-C5FDBDADEE43}"/>
    <dgm:cxn modelId="{934F447F-1AE7-467A-A7AA-070F5576BAEE}" type="presOf" srcId="{3366E715-F14F-45DF-BFF9-78792A3A4120}" destId="{59EFDFFA-D7C5-48DC-8F15-C0A4119A6984}" srcOrd="0" destOrd="0" presId="urn:microsoft.com/office/officeart/2005/8/layout/hierarchy1"/>
    <dgm:cxn modelId="{E0DE3B15-237E-40D7-9460-5CE5669DEA5C}" srcId="{319D3C7B-92A5-49F1-AE8A-3FD85D744418}" destId="{F7479D68-DFE0-4484-878C-4806E287CD70}" srcOrd="0" destOrd="0" parTransId="{9AE4CDB7-6F20-4BD2-80AC-E9A54B7A0A0C}" sibTransId="{1BD25F76-270A-47CD-9958-463B088AA100}"/>
    <dgm:cxn modelId="{B2C10FA9-F02B-49F5-BC4E-F8B880D6441E}" type="presOf" srcId="{D8E97DF2-786B-47A9-B223-526C5196527C}" destId="{05CEEC6B-2CCF-4369-BDD8-D9B8FD5F1993}" srcOrd="0" destOrd="0" presId="urn:microsoft.com/office/officeart/2005/8/layout/hierarchy1"/>
    <dgm:cxn modelId="{E1706D4F-74CC-4EA2-B67E-22DA4DB85433}" type="presOf" srcId="{F7479D68-DFE0-4484-878C-4806E287CD70}" destId="{9961F400-7AD7-4370-8D9A-30EEC5DB15A4}" srcOrd="0" destOrd="0" presId="urn:microsoft.com/office/officeart/2005/8/layout/hierarchy1"/>
    <dgm:cxn modelId="{4FA41182-47D0-4CF5-8519-839227AA4D69}" srcId="{95F8ED00-1295-4572-8202-855E52840E64}" destId="{319D3C7B-92A5-49F1-AE8A-3FD85D744418}" srcOrd="0" destOrd="0" parTransId="{0E9A8071-E8CC-4062-8001-24690B189BA2}" sibTransId="{72D03654-919D-43A9-97BC-22AEE57AE993}"/>
    <dgm:cxn modelId="{C605E0EF-EB2B-42D5-B74C-C0B6D0F1C3EC}" type="presOf" srcId="{E275E147-FC7E-46ED-953A-099AF0987992}" destId="{94917349-791E-47D2-AFA9-A49FE0587C8B}" srcOrd="0" destOrd="0" presId="urn:microsoft.com/office/officeart/2005/8/layout/hierarchy1"/>
    <dgm:cxn modelId="{30A50A8D-DD15-4696-9BDB-3B308F9F2494}" type="presOf" srcId="{72240015-B004-4441-9833-1BED44659686}" destId="{5683EA32-6592-4DE7-B6FF-1221D94C43EA}" srcOrd="0" destOrd="0" presId="urn:microsoft.com/office/officeart/2005/8/layout/hierarchy1"/>
    <dgm:cxn modelId="{CF022100-AB8E-4D23-A42C-6F66F8EA2A56}" type="presOf" srcId="{319D3C7B-92A5-49F1-AE8A-3FD85D744418}" destId="{5002DFD7-FDF4-4271-B535-F8E636A2DE8D}" srcOrd="0" destOrd="0" presId="urn:microsoft.com/office/officeart/2005/8/layout/hierarchy1"/>
    <dgm:cxn modelId="{2550AECD-2907-46F7-8763-807C6CD4EDDA}" type="presOf" srcId="{4CB56B41-DCF9-47DE-B151-B223E38C513C}" destId="{FEECD754-6CE2-4A7C-96DA-F6BAA0A5E9F5}" srcOrd="0" destOrd="0" presId="urn:microsoft.com/office/officeart/2005/8/layout/hierarchy1"/>
    <dgm:cxn modelId="{5A66E5A9-9323-44BA-A092-11398D3EB2A5}" type="presOf" srcId="{2C438CA2-7FB0-48C2-857F-7FECC2190775}" destId="{08A65786-3449-4755-9BC4-A3CAB32E8389}" srcOrd="0" destOrd="0" presId="urn:microsoft.com/office/officeart/2005/8/layout/hierarchy1"/>
    <dgm:cxn modelId="{1127C021-F925-40ED-A0C3-7AA1BF4AF527}" srcId="{D8E97DF2-786B-47A9-B223-526C5196527C}" destId="{F192D9B4-0644-4D34-824C-1E0AD26D4F48}" srcOrd="0" destOrd="0" parTransId="{15D8F8E3-EB8B-47AC-8E6C-C4BC9D1375A9}" sibTransId="{55DCBE85-2F01-4F52-B9DC-335FB4534998}"/>
    <dgm:cxn modelId="{2D9FD0C8-961E-430A-BFB6-ECA705B48480}" type="presParOf" srcId="{19C37BDF-7468-4610-830E-9C385847E4EB}" destId="{CA2433EE-09E8-42B4-9DAC-1CACED8E4713}" srcOrd="0" destOrd="0" presId="urn:microsoft.com/office/officeart/2005/8/layout/hierarchy1"/>
    <dgm:cxn modelId="{31C7799C-8F75-4638-BC77-C12FE0196F1A}" type="presParOf" srcId="{CA2433EE-09E8-42B4-9DAC-1CACED8E4713}" destId="{BB78A2CE-5BBD-4BB9-A485-2EA0C79D95AC}" srcOrd="0" destOrd="0" presId="urn:microsoft.com/office/officeart/2005/8/layout/hierarchy1"/>
    <dgm:cxn modelId="{D54EA9E3-A7E7-46A5-AA32-B4CB33003C00}" type="presParOf" srcId="{BB78A2CE-5BBD-4BB9-A485-2EA0C79D95AC}" destId="{0401BC05-37EF-45A5-B1CE-003E2B64E85C}" srcOrd="0" destOrd="0" presId="urn:microsoft.com/office/officeart/2005/8/layout/hierarchy1"/>
    <dgm:cxn modelId="{81FF5E48-A877-469F-9B9F-0584ED6CFD14}" type="presParOf" srcId="{BB78A2CE-5BBD-4BB9-A485-2EA0C79D95AC}" destId="{5002DFD7-FDF4-4271-B535-F8E636A2DE8D}" srcOrd="1" destOrd="0" presId="urn:microsoft.com/office/officeart/2005/8/layout/hierarchy1"/>
    <dgm:cxn modelId="{7145B653-259D-481F-9697-9E010B89ECBA}" type="presParOf" srcId="{CA2433EE-09E8-42B4-9DAC-1CACED8E4713}" destId="{481E31B7-EF85-4835-94BC-10937A13C453}" srcOrd="1" destOrd="0" presId="urn:microsoft.com/office/officeart/2005/8/layout/hierarchy1"/>
    <dgm:cxn modelId="{E3EFDF21-C897-4783-BB63-4579C231A180}" type="presParOf" srcId="{481E31B7-EF85-4835-94BC-10937A13C453}" destId="{3EB0C042-8EAA-4473-9B12-D35084395AE8}" srcOrd="0" destOrd="0" presId="urn:microsoft.com/office/officeart/2005/8/layout/hierarchy1"/>
    <dgm:cxn modelId="{1B548891-7583-4FE3-A093-F165606EAA38}" type="presParOf" srcId="{481E31B7-EF85-4835-94BC-10937A13C453}" destId="{988F2725-1F5A-483F-9859-18B435A72ABB}" srcOrd="1" destOrd="0" presId="urn:microsoft.com/office/officeart/2005/8/layout/hierarchy1"/>
    <dgm:cxn modelId="{69ED7394-3DE8-4B75-89AD-072C8FE9491E}" type="presParOf" srcId="{988F2725-1F5A-483F-9859-18B435A72ABB}" destId="{EA35F64F-D8C7-4ADA-9EFD-C9A7AFA506A4}" srcOrd="0" destOrd="0" presId="urn:microsoft.com/office/officeart/2005/8/layout/hierarchy1"/>
    <dgm:cxn modelId="{9564A548-30D7-4E0B-9FDF-010E18F0860E}" type="presParOf" srcId="{EA35F64F-D8C7-4ADA-9EFD-C9A7AFA506A4}" destId="{4D421221-7B50-4EB0-BD7C-7FBCEA4BEFF8}" srcOrd="0" destOrd="0" presId="urn:microsoft.com/office/officeart/2005/8/layout/hierarchy1"/>
    <dgm:cxn modelId="{FABCF689-35B7-4A17-813B-F1F95B55567B}" type="presParOf" srcId="{EA35F64F-D8C7-4ADA-9EFD-C9A7AFA506A4}" destId="{9961F400-7AD7-4370-8D9A-30EEC5DB15A4}" srcOrd="1" destOrd="0" presId="urn:microsoft.com/office/officeart/2005/8/layout/hierarchy1"/>
    <dgm:cxn modelId="{7D505CAA-E1A6-4D27-8865-EF82413F07FD}" type="presParOf" srcId="{988F2725-1F5A-483F-9859-18B435A72ABB}" destId="{E93A07B6-E32D-499F-B89E-A9BF327D2989}" srcOrd="1" destOrd="0" presId="urn:microsoft.com/office/officeart/2005/8/layout/hierarchy1"/>
    <dgm:cxn modelId="{9CFE3602-E176-4665-B825-E37EA86725AD}" type="presParOf" srcId="{19C37BDF-7468-4610-830E-9C385847E4EB}" destId="{8FD3137E-7452-4907-AC73-D024A3E8FD4E}" srcOrd="1" destOrd="0" presId="urn:microsoft.com/office/officeart/2005/8/layout/hierarchy1"/>
    <dgm:cxn modelId="{3FFF758B-4BC7-442F-8851-E64454483E6D}" type="presParOf" srcId="{8FD3137E-7452-4907-AC73-D024A3E8FD4E}" destId="{AB0EAF26-1B11-4A7A-9423-D9043175056E}" srcOrd="0" destOrd="0" presId="urn:microsoft.com/office/officeart/2005/8/layout/hierarchy1"/>
    <dgm:cxn modelId="{F3587444-8258-4F51-8E85-58E342D074C2}" type="presParOf" srcId="{AB0EAF26-1B11-4A7A-9423-D9043175056E}" destId="{7024C46A-250A-4810-9D6C-7D32EC9C0774}" srcOrd="0" destOrd="0" presId="urn:microsoft.com/office/officeart/2005/8/layout/hierarchy1"/>
    <dgm:cxn modelId="{5529830C-CE89-4472-98EB-94B3F3C3EFBB}" type="presParOf" srcId="{AB0EAF26-1B11-4A7A-9423-D9043175056E}" destId="{DD5A0F16-B703-4A89-823C-427853A1D2A4}" srcOrd="1" destOrd="0" presId="urn:microsoft.com/office/officeart/2005/8/layout/hierarchy1"/>
    <dgm:cxn modelId="{0D693627-C800-4ABB-AAAB-DC6EB02EE084}" type="presParOf" srcId="{8FD3137E-7452-4907-AC73-D024A3E8FD4E}" destId="{54CF378F-29E5-460A-898B-5248578A1FEB}" srcOrd="1" destOrd="0" presId="urn:microsoft.com/office/officeart/2005/8/layout/hierarchy1"/>
    <dgm:cxn modelId="{8116E023-3D64-436C-9953-E81A93B9B10B}" type="presParOf" srcId="{54CF378F-29E5-460A-898B-5248578A1FEB}" destId="{08A65786-3449-4755-9BC4-A3CAB32E8389}" srcOrd="0" destOrd="0" presId="urn:microsoft.com/office/officeart/2005/8/layout/hierarchy1"/>
    <dgm:cxn modelId="{6AE64F6A-8B59-4054-BE3A-2B5E6541F4CB}" type="presParOf" srcId="{54CF378F-29E5-460A-898B-5248578A1FEB}" destId="{8AE144DF-A8D8-4DE4-ADAA-DC74DE16788A}" srcOrd="1" destOrd="0" presId="urn:microsoft.com/office/officeart/2005/8/layout/hierarchy1"/>
    <dgm:cxn modelId="{232E052C-B332-4D7C-A9A4-2DEE10BFA33C}" type="presParOf" srcId="{8AE144DF-A8D8-4DE4-ADAA-DC74DE16788A}" destId="{056A4362-B628-4934-80F3-A4561BBDF9A6}" srcOrd="0" destOrd="0" presId="urn:microsoft.com/office/officeart/2005/8/layout/hierarchy1"/>
    <dgm:cxn modelId="{A42B29CC-8B8A-40F3-97F7-BE9C51B652EB}" type="presParOf" srcId="{056A4362-B628-4934-80F3-A4561BBDF9A6}" destId="{F0CA2483-1740-4A1D-9A8D-EC2540ACF7FD}" srcOrd="0" destOrd="0" presId="urn:microsoft.com/office/officeart/2005/8/layout/hierarchy1"/>
    <dgm:cxn modelId="{34CDBFD3-E6B2-4A34-95B9-DA0DB11EA907}" type="presParOf" srcId="{056A4362-B628-4934-80F3-A4561BBDF9A6}" destId="{05CEEC6B-2CCF-4369-BDD8-D9B8FD5F1993}" srcOrd="1" destOrd="0" presId="urn:microsoft.com/office/officeart/2005/8/layout/hierarchy1"/>
    <dgm:cxn modelId="{925933C2-E529-43A4-B0C5-E06413F3ED29}" type="presParOf" srcId="{8AE144DF-A8D8-4DE4-ADAA-DC74DE16788A}" destId="{6EFA8205-15F6-49BA-9758-40D36399B94F}" srcOrd="1" destOrd="0" presId="urn:microsoft.com/office/officeart/2005/8/layout/hierarchy1"/>
    <dgm:cxn modelId="{EDD2B869-ACDD-405D-9838-6DF0FDFF9E9D}" type="presParOf" srcId="{6EFA8205-15F6-49BA-9758-40D36399B94F}" destId="{E75DA97D-4AA2-497A-9789-9C2AE68B1F4F}" srcOrd="0" destOrd="0" presId="urn:microsoft.com/office/officeart/2005/8/layout/hierarchy1"/>
    <dgm:cxn modelId="{7D93B491-D5A1-4448-A0AE-28B223E193F1}" type="presParOf" srcId="{6EFA8205-15F6-49BA-9758-40D36399B94F}" destId="{8058497E-4B1F-4C3F-BB92-5738BABC994F}" srcOrd="1" destOrd="0" presId="urn:microsoft.com/office/officeart/2005/8/layout/hierarchy1"/>
    <dgm:cxn modelId="{0F114E03-15FE-4086-AFC7-56EC75B21C14}" type="presParOf" srcId="{8058497E-4B1F-4C3F-BB92-5738BABC994F}" destId="{DF1FA46F-ED87-4A2C-A150-8CFCF126F1BA}" srcOrd="0" destOrd="0" presId="urn:microsoft.com/office/officeart/2005/8/layout/hierarchy1"/>
    <dgm:cxn modelId="{D0823A81-8B5D-4B11-A6E8-91127B19EF4B}" type="presParOf" srcId="{DF1FA46F-ED87-4A2C-A150-8CFCF126F1BA}" destId="{D3EA3BA4-DD04-4ECC-BF20-429C7A259D01}" srcOrd="0" destOrd="0" presId="urn:microsoft.com/office/officeart/2005/8/layout/hierarchy1"/>
    <dgm:cxn modelId="{B016C7E2-85BC-4F77-9DD3-FBFAD076D6D9}" type="presParOf" srcId="{DF1FA46F-ED87-4A2C-A150-8CFCF126F1BA}" destId="{AB270828-9D4C-4EF3-AAEB-7933F084B78B}" srcOrd="1" destOrd="0" presId="urn:microsoft.com/office/officeart/2005/8/layout/hierarchy1"/>
    <dgm:cxn modelId="{5E9C031F-7043-4B3C-88F5-D36D00D6D08B}" type="presParOf" srcId="{8058497E-4B1F-4C3F-BB92-5738BABC994F}" destId="{8E27BD81-8E23-4A6F-9782-FCACC7EB934A}" srcOrd="1" destOrd="0" presId="urn:microsoft.com/office/officeart/2005/8/layout/hierarchy1"/>
    <dgm:cxn modelId="{A0AA1261-5B8E-44FF-9B72-431DB45A719D}" type="presParOf" srcId="{8E27BD81-8E23-4A6F-9782-FCACC7EB934A}" destId="{0487E4B1-494B-4A81-B04F-C46379BB7C84}" srcOrd="0" destOrd="0" presId="urn:microsoft.com/office/officeart/2005/8/layout/hierarchy1"/>
    <dgm:cxn modelId="{112D1FB1-BEC7-4811-9AC7-7FBBFD5C4A8E}" type="presParOf" srcId="{8E27BD81-8E23-4A6F-9782-FCACC7EB934A}" destId="{F7B6713F-BCA1-4572-9FD7-CBE703AA64E9}" srcOrd="1" destOrd="0" presId="urn:microsoft.com/office/officeart/2005/8/layout/hierarchy1"/>
    <dgm:cxn modelId="{44519259-C038-4665-A47D-D0EC71156678}" type="presParOf" srcId="{F7B6713F-BCA1-4572-9FD7-CBE703AA64E9}" destId="{0CE46757-B912-4066-A707-18DE1CFDC27F}" srcOrd="0" destOrd="0" presId="urn:microsoft.com/office/officeart/2005/8/layout/hierarchy1"/>
    <dgm:cxn modelId="{52451753-F3F6-4DB8-B619-F7AADB526ADA}" type="presParOf" srcId="{0CE46757-B912-4066-A707-18DE1CFDC27F}" destId="{007F540C-0BBB-4956-87A7-4CD5DB14EF84}" srcOrd="0" destOrd="0" presId="urn:microsoft.com/office/officeart/2005/8/layout/hierarchy1"/>
    <dgm:cxn modelId="{9999F069-9690-4A4C-A01B-1E3831FA13B0}" type="presParOf" srcId="{0CE46757-B912-4066-A707-18DE1CFDC27F}" destId="{A418D43D-B0A2-4BF2-BFFE-C9FB3224C29D}" srcOrd="1" destOrd="0" presId="urn:microsoft.com/office/officeart/2005/8/layout/hierarchy1"/>
    <dgm:cxn modelId="{B5524BE6-E814-4E48-9284-D625CF2F8CCC}" type="presParOf" srcId="{F7B6713F-BCA1-4572-9FD7-CBE703AA64E9}" destId="{15F957CC-5D9D-4DF3-BD5C-1A94F71F7328}" srcOrd="1" destOrd="0" presId="urn:microsoft.com/office/officeart/2005/8/layout/hierarchy1"/>
    <dgm:cxn modelId="{2B9E86AA-2126-4969-9350-0040CD67DD6C}" type="presParOf" srcId="{15F957CC-5D9D-4DF3-BD5C-1A94F71F7328}" destId="{DD1E4662-EDE8-4896-A82F-E032175AE1F5}" srcOrd="0" destOrd="0" presId="urn:microsoft.com/office/officeart/2005/8/layout/hierarchy1"/>
    <dgm:cxn modelId="{51DDE4D2-F9D5-4D58-A547-049E08E58107}" type="presParOf" srcId="{15F957CC-5D9D-4DF3-BD5C-1A94F71F7328}" destId="{AD3E99D4-40D5-4B71-8506-8E5424AF8880}" srcOrd="1" destOrd="0" presId="urn:microsoft.com/office/officeart/2005/8/layout/hierarchy1"/>
    <dgm:cxn modelId="{A18ACE64-0182-4DD9-92AC-E4249134BC5D}" type="presParOf" srcId="{AD3E99D4-40D5-4B71-8506-8E5424AF8880}" destId="{FF07ABAE-070D-4B9F-B2DB-86AC6AD17A3B}" srcOrd="0" destOrd="0" presId="urn:microsoft.com/office/officeart/2005/8/layout/hierarchy1"/>
    <dgm:cxn modelId="{199867D4-ECDE-45BE-92EE-8E89ED0A9C41}" type="presParOf" srcId="{FF07ABAE-070D-4B9F-B2DB-86AC6AD17A3B}" destId="{BCE9D9D7-44CB-4310-AAEC-AABFC56DE69F}" srcOrd="0" destOrd="0" presId="urn:microsoft.com/office/officeart/2005/8/layout/hierarchy1"/>
    <dgm:cxn modelId="{BF251E4F-E941-4CE6-B96C-8B0234E64617}" type="presParOf" srcId="{FF07ABAE-070D-4B9F-B2DB-86AC6AD17A3B}" destId="{B490B355-2060-431B-96D3-AC653F393F14}" srcOrd="1" destOrd="0" presId="urn:microsoft.com/office/officeart/2005/8/layout/hierarchy1"/>
    <dgm:cxn modelId="{6D937EDF-631E-49D5-8366-AC01CE23560B}" type="presParOf" srcId="{AD3E99D4-40D5-4B71-8506-8E5424AF8880}" destId="{67CAC2A7-1DCC-466B-BA46-F2DBF1FB482B}" srcOrd="1" destOrd="0" presId="urn:microsoft.com/office/officeart/2005/8/layout/hierarchy1"/>
    <dgm:cxn modelId="{FCB7E61E-27C4-4410-8F57-915C7C0A547C}" type="presParOf" srcId="{8E27BD81-8E23-4A6F-9782-FCACC7EB934A}" destId="{7073D017-D892-4877-A925-8E8999C92870}" srcOrd="2" destOrd="0" presId="urn:microsoft.com/office/officeart/2005/8/layout/hierarchy1"/>
    <dgm:cxn modelId="{C14DB15B-36C4-4BB4-A554-2A5BF40DE27B}" type="presParOf" srcId="{8E27BD81-8E23-4A6F-9782-FCACC7EB934A}" destId="{4BAEB8F8-9D82-47EB-9AA2-1388C2515952}" srcOrd="3" destOrd="0" presId="urn:microsoft.com/office/officeart/2005/8/layout/hierarchy1"/>
    <dgm:cxn modelId="{664B979A-063B-451B-AD63-64AB3ADA78A3}" type="presParOf" srcId="{4BAEB8F8-9D82-47EB-9AA2-1388C2515952}" destId="{6477FCA2-722A-4626-8525-188F69C88799}" srcOrd="0" destOrd="0" presId="urn:microsoft.com/office/officeart/2005/8/layout/hierarchy1"/>
    <dgm:cxn modelId="{5CAA65ED-824F-4524-A3E0-607596C49A04}" type="presParOf" srcId="{6477FCA2-722A-4626-8525-188F69C88799}" destId="{6FBAD3F1-9255-4044-A235-882839EFE09B}" srcOrd="0" destOrd="0" presId="urn:microsoft.com/office/officeart/2005/8/layout/hierarchy1"/>
    <dgm:cxn modelId="{3A9AFBAB-D32D-403B-B98C-235B164D8DFA}" type="presParOf" srcId="{6477FCA2-722A-4626-8525-188F69C88799}" destId="{FEECD754-6CE2-4A7C-96DA-F6BAA0A5E9F5}" srcOrd="1" destOrd="0" presId="urn:microsoft.com/office/officeart/2005/8/layout/hierarchy1"/>
    <dgm:cxn modelId="{FE282FC7-3A50-4144-8C41-7BA6E80F2ED1}" type="presParOf" srcId="{4BAEB8F8-9D82-47EB-9AA2-1388C2515952}" destId="{2D61BAD1-01E9-4E60-A367-8808FFBCD900}" srcOrd="1" destOrd="0" presId="urn:microsoft.com/office/officeart/2005/8/layout/hierarchy1"/>
    <dgm:cxn modelId="{4F326AEE-D974-4436-84B2-87082D11154E}" type="presParOf" srcId="{54CF378F-29E5-460A-898B-5248578A1FEB}" destId="{94917349-791E-47D2-AFA9-A49FE0587C8B}" srcOrd="2" destOrd="0" presId="urn:microsoft.com/office/officeart/2005/8/layout/hierarchy1"/>
    <dgm:cxn modelId="{26ED8728-7B20-4186-AC45-82C0DB418CDB}" type="presParOf" srcId="{54CF378F-29E5-460A-898B-5248578A1FEB}" destId="{D052A8E1-E351-475F-A725-51BA515F6354}" srcOrd="3" destOrd="0" presId="urn:microsoft.com/office/officeart/2005/8/layout/hierarchy1"/>
    <dgm:cxn modelId="{005F8DF9-B782-4A04-9798-B9446C2311A6}" type="presParOf" srcId="{D052A8E1-E351-475F-A725-51BA515F6354}" destId="{E86CB203-AE58-4963-AD10-CDAFE02420C6}" srcOrd="0" destOrd="0" presId="urn:microsoft.com/office/officeart/2005/8/layout/hierarchy1"/>
    <dgm:cxn modelId="{9D9E1BC1-7629-4618-9524-C563695CF718}" type="presParOf" srcId="{E86CB203-AE58-4963-AD10-CDAFE02420C6}" destId="{7A322767-65B6-49A3-BF7D-F6FEF57505DE}" srcOrd="0" destOrd="0" presId="urn:microsoft.com/office/officeart/2005/8/layout/hierarchy1"/>
    <dgm:cxn modelId="{3DAD5759-4846-4E9D-B46F-5F7A6CA03F9C}" type="presParOf" srcId="{E86CB203-AE58-4963-AD10-CDAFE02420C6}" destId="{5683EA32-6592-4DE7-B6FF-1221D94C43EA}" srcOrd="1" destOrd="0" presId="urn:microsoft.com/office/officeart/2005/8/layout/hierarchy1"/>
    <dgm:cxn modelId="{FD90B005-2AC1-4B67-A346-FA465A174B42}" type="presParOf" srcId="{D052A8E1-E351-475F-A725-51BA515F6354}" destId="{E60A6EFB-544B-4DCE-BCD8-3DCB85615381}" srcOrd="1" destOrd="0" presId="urn:microsoft.com/office/officeart/2005/8/layout/hierarchy1"/>
    <dgm:cxn modelId="{034003F8-F4B4-4B5D-AD16-C97BB4D85882}" type="presParOf" srcId="{19C37BDF-7468-4610-830E-9C385847E4EB}" destId="{7F5B3E91-EACD-4F05-A0DE-B6D8DA776A7B}" srcOrd="2" destOrd="0" presId="urn:microsoft.com/office/officeart/2005/8/layout/hierarchy1"/>
    <dgm:cxn modelId="{E5F096D6-D068-4268-BCEA-CC743243C4C2}" type="presParOf" srcId="{7F5B3E91-EACD-4F05-A0DE-B6D8DA776A7B}" destId="{B140007B-7FC1-4D16-8D45-AE941CF84761}" srcOrd="0" destOrd="0" presId="urn:microsoft.com/office/officeart/2005/8/layout/hierarchy1"/>
    <dgm:cxn modelId="{9C964BDC-E619-4611-9412-8479C47361A5}" type="presParOf" srcId="{B140007B-7FC1-4D16-8D45-AE941CF84761}" destId="{E3FB4B2F-D552-4402-A4E9-CEAAD69C211C}" srcOrd="0" destOrd="0" presId="urn:microsoft.com/office/officeart/2005/8/layout/hierarchy1"/>
    <dgm:cxn modelId="{0BE274D8-2041-4D9F-9CFA-78C5C764CC9F}" type="presParOf" srcId="{B140007B-7FC1-4D16-8D45-AE941CF84761}" destId="{59EFDFFA-D7C5-48DC-8F15-C0A4119A6984}" srcOrd="1" destOrd="0" presId="urn:microsoft.com/office/officeart/2005/8/layout/hierarchy1"/>
    <dgm:cxn modelId="{9EBB5726-408D-42F1-96D2-0ADEE80CB235}" type="presParOf" srcId="{7F5B3E91-EACD-4F05-A0DE-B6D8DA776A7B}" destId="{A69867E2-FAF8-48BB-BA06-95349CF1D95A}" srcOrd="1" destOrd="0" presId="urn:microsoft.com/office/officeart/2005/8/layout/hierarchy1"/>
    <dgm:cxn modelId="{F98C64DA-D69D-4726-B21A-5B0E18FD6709}" type="presParOf" srcId="{19C37BDF-7468-4610-830E-9C385847E4EB}" destId="{0E9A15B9-0309-4F21-8744-9E0CABBAB982}" srcOrd="3" destOrd="0" presId="urn:microsoft.com/office/officeart/2005/8/layout/hierarchy1"/>
    <dgm:cxn modelId="{1A942EBC-3FB4-4684-B227-7031999F452D}" type="presParOf" srcId="{0E9A15B9-0309-4F21-8744-9E0CABBAB982}" destId="{F9033461-94B6-4EB7-9562-1954D336A4B7}" srcOrd="0" destOrd="0" presId="urn:microsoft.com/office/officeart/2005/8/layout/hierarchy1"/>
    <dgm:cxn modelId="{AE8482CB-7041-4185-AD04-2B8E66B7562C}" type="presParOf" srcId="{F9033461-94B6-4EB7-9562-1954D336A4B7}" destId="{8759E105-8645-4187-B9C4-9310508B6418}" srcOrd="0" destOrd="0" presId="urn:microsoft.com/office/officeart/2005/8/layout/hierarchy1"/>
    <dgm:cxn modelId="{AD8EF954-118D-4846-91A4-DA6852868564}" type="presParOf" srcId="{F9033461-94B6-4EB7-9562-1954D336A4B7}" destId="{E7F8264C-A34A-4C06-B330-3750F27F3111}" srcOrd="1" destOrd="0" presId="urn:microsoft.com/office/officeart/2005/8/layout/hierarchy1"/>
    <dgm:cxn modelId="{1E2D04B0-1308-438D-86A1-E1D99602654C}" type="presParOf" srcId="{0E9A15B9-0309-4F21-8744-9E0CABBAB982}" destId="{E922F437-4669-45DE-AB70-FB3B83510D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E7B221F-BC88-4949-B6B7-E27B374FBF9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A5FB4-E1A1-458E-9B3B-96E679476F1E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«Храни порядок и порядок сохранит тебя!» </a:t>
          </a:r>
        </a:p>
        <a:p>
          <a:pPr algn="r">
            <a:spcAft>
              <a:spcPts val="0"/>
            </a:spcAft>
          </a:pPr>
          <a:r>
            <a: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(Латинское изречение)</a:t>
          </a:r>
          <a:endParaRPr lang="ru-RU" sz="2000" dirty="0"/>
        </a:p>
      </dgm:t>
    </dgm:pt>
    <dgm:pt modelId="{94A7BCE4-CE01-48DD-9C8A-3C837CD7DFBB}" type="parTrans" cxnId="{42DF9A8F-2E96-4710-BF65-5E689486453D}">
      <dgm:prSet/>
      <dgm:spPr/>
      <dgm:t>
        <a:bodyPr/>
        <a:lstStyle/>
        <a:p>
          <a:endParaRPr lang="ru-RU"/>
        </a:p>
      </dgm:t>
    </dgm:pt>
    <dgm:pt modelId="{EFBB2C78-99BC-4994-B00A-60D32A3DCCCF}" type="sibTrans" cxnId="{42DF9A8F-2E96-4710-BF65-5E689486453D}">
      <dgm:prSet/>
      <dgm:spPr/>
      <dgm:t>
        <a:bodyPr/>
        <a:lstStyle/>
        <a:p>
          <a:endParaRPr lang="ru-RU"/>
        </a:p>
      </dgm:t>
    </dgm:pt>
    <dgm:pt modelId="{845852D8-FC45-48B3-B58E-0F0075F041D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endParaRPr lang="ru-RU" sz="3200" b="1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ctr">
            <a:spcAft>
              <a:spcPts val="0"/>
            </a:spcAft>
          </a:pPr>
          <a:endParaRPr lang="ru-RU" sz="3200" b="1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ctr">
            <a:spcAft>
              <a:spcPts val="0"/>
            </a:spcAft>
          </a:pPr>
          <a:r>
            <a: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НЕЗНАНИЕ ЗАКОНА </a:t>
          </a:r>
        </a:p>
        <a:p>
          <a:pPr algn="ctr">
            <a:spcAft>
              <a:spcPts val="0"/>
            </a:spcAft>
          </a:pPr>
          <a:r>
            <a: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НЕ </a:t>
          </a:r>
        </a:p>
        <a:p>
          <a:pPr algn="ctr">
            <a:spcAft>
              <a:spcPts val="0"/>
            </a:spcAft>
          </a:pPr>
          <a:r>
            <a: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ОСВОБОЖДАЕТ </a:t>
          </a:r>
        </a:p>
        <a:p>
          <a:pPr algn="ctr">
            <a:spcAft>
              <a:spcPts val="0"/>
            </a:spcAft>
          </a:pPr>
          <a:r>
            <a: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ОТ ОТВЕТСТВЕННОСТИ!</a:t>
          </a:r>
          <a:endParaRPr lang="ru-RU" sz="3200" dirty="0"/>
        </a:p>
      </dgm:t>
    </dgm:pt>
    <dgm:pt modelId="{027BF89F-18FF-4D09-A63C-B83AAA448AD5}" type="parTrans" cxnId="{732EBA5F-25EC-476C-B4EE-76E60BE6AF71}">
      <dgm:prSet/>
      <dgm:spPr/>
      <dgm:t>
        <a:bodyPr/>
        <a:lstStyle/>
        <a:p>
          <a:endParaRPr lang="ru-RU"/>
        </a:p>
      </dgm:t>
    </dgm:pt>
    <dgm:pt modelId="{2839F428-B428-42BB-BF90-E6A78C312CD3}" type="sibTrans" cxnId="{732EBA5F-25EC-476C-B4EE-76E60BE6AF71}">
      <dgm:prSet/>
      <dgm:spPr/>
      <dgm:t>
        <a:bodyPr/>
        <a:lstStyle/>
        <a:p>
          <a:endParaRPr lang="ru-RU"/>
        </a:p>
      </dgm:t>
    </dgm:pt>
    <dgm:pt modelId="{51A3E06E-A992-4B0A-973E-DF87506ACFB7}" type="pres">
      <dgm:prSet presAssocID="{FE7B221F-BC88-4949-B6B7-E27B374FBF9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B7C4B50-EE15-4977-A537-090DE217B765}" type="pres">
      <dgm:prSet presAssocID="{3E9A5FB4-E1A1-458E-9B3B-96E679476F1E}" presName="composite" presStyleCnt="0"/>
      <dgm:spPr/>
    </dgm:pt>
    <dgm:pt modelId="{D7BCCDBE-ED3C-4D36-AA20-560AA0DC48E9}" type="pres">
      <dgm:prSet presAssocID="{3E9A5FB4-E1A1-458E-9B3B-96E679476F1E}" presName="ParentAccentShape" presStyleLbl="trBgShp" presStyleIdx="0" presStyleCnt="2"/>
      <dgm:spPr/>
    </dgm:pt>
    <dgm:pt modelId="{C837E362-7488-4056-ADFA-5D2684A34F76}" type="pres">
      <dgm:prSet presAssocID="{3E9A5FB4-E1A1-458E-9B3B-96E679476F1E}" presName="ParentText" presStyleLbl="revTx" presStyleIdx="0" presStyleCnt="2" custScaleY="1640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45595-5163-4519-ABA7-4EBFE550E222}" type="pres">
      <dgm:prSet presAssocID="{3E9A5FB4-E1A1-458E-9B3B-96E679476F1E}" presName="ChildText" presStyleLbl="revTx" presStyleIdx="1" presStyleCnt="2" custScaleX="1214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6D7E493-F0D9-44C6-B6E2-3046123898C0}" type="pres">
      <dgm:prSet presAssocID="{3E9A5FB4-E1A1-458E-9B3B-96E679476F1E}" presName="ChildAccentShape" presStyleLbl="trBgShp" presStyleIdx="1" presStyleCnt="2"/>
      <dgm:spPr/>
    </dgm:pt>
    <dgm:pt modelId="{46C0D37F-7877-43B3-BD21-C1B90F90F1EF}" type="pres">
      <dgm:prSet presAssocID="{3E9A5FB4-E1A1-458E-9B3B-96E679476F1E}" presName="Image" presStyleLbl="alignImgPlace1" presStyleIdx="0" presStyleCnt="1"/>
      <dgm:spPr/>
    </dgm:pt>
  </dgm:ptLst>
  <dgm:cxnLst>
    <dgm:cxn modelId="{4A810404-9F92-4A6E-9F1B-7DC458A852D0}" type="presOf" srcId="{845852D8-FC45-48B3-B58E-0F0075F041DB}" destId="{E1945595-5163-4519-ABA7-4EBFE550E222}" srcOrd="0" destOrd="0" presId="urn:microsoft.com/office/officeart/2009/3/layout/SnapshotPictureList"/>
    <dgm:cxn modelId="{732EBA5F-25EC-476C-B4EE-76E60BE6AF71}" srcId="{3E9A5FB4-E1A1-458E-9B3B-96E679476F1E}" destId="{845852D8-FC45-48B3-B58E-0F0075F041DB}" srcOrd="0" destOrd="0" parTransId="{027BF89F-18FF-4D09-A63C-B83AAA448AD5}" sibTransId="{2839F428-B428-42BB-BF90-E6A78C312CD3}"/>
    <dgm:cxn modelId="{42DF9A8F-2E96-4710-BF65-5E689486453D}" srcId="{FE7B221F-BC88-4949-B6B7-E27B374FBF98}" destId="{3E9A5FB4-E1A1-458E-9B3B-96E679476F1E}" srcOrd="0" destOrd="0" parTransId="{94A7BCE4-CE01-48DD-9C8A-3C837CD7DFBB}" sibTransId="{EFBB2C78-99BC-4994-B00A-60D32A3DCCCF}"/>
    <dgm:cxn modelId="{2B747565-7FC5-47E2-9740-9C8356E896F1}" type="presOf" srcId="{3E9A5FB4-E1A1-458E-9B3B-96E679476F1E}" destId="{C837E362-7488-4056-ADFA-5D2684A34F76}" srcOrd="0" destOrd="0" presId="urn:microsoft.com/office/officeart/2009/3/layout/SnapshotPictureList"/>
    <dgm:cxn modelId="{66E33F9D-8E7A-425E-A982-E49DF2EF33B0}" type="presOf" srcId="{FE7B221F-BC88-4949-B6B7-E27B374FBF98}" destId="{51A3E06E-A992-4B0A-973E-DF87506ACFB7}" srcOrd="0" destOrd="0" presId="urn:microsoft.com/office/officeart/2009/3/layout/SnapshotPictureList"/>
    <dgm:cxn modelId="{F55CD8D4-43E9-4D35-888B-E93EEAE06ADB}" type="presParOf" srcId="{51A3E06E-A992-4B0A-973E-DF87506ACFB7}" destId="{8B7C4B50-EE15-4977-A537-090DE217B765}" srcOrd="0" destOrd="0" presId="urn:microsoft.com/office/officeart/2009/3/layout/SnapshotPictureList"/>
    <dgm:cxn modelId="{F6501D81-79D4-4E2A-A56D-4E2693584AF8}" type="presParOf" srcId="{8B7C4B50-EE15-4977-A537-090DE217B765}" destId="{D7BCCDBE-ED3C-4D36-AA20-560AA0DC48E9}" srcOrd="0" destOrd="0" presId="urn:microsoft.com/office/officeart/2009/3/layout/SnapshotPictureList"/>
    <dgm:cxn modelId="{5B9A8AB8-2019-4C0C-B7EE-9BE5CCA4C96F}" type="presParOf" srcId="{8B7C4B50-EE15-4977-A537-090DE217B765}" destId="{C837E362-7488-4056-ADFA-5D2684A34F76}" srcOrd="1" destOrd="0" presId="urn:microsoft.com/office/officeart/2009/3/layout/SnapshotPictureList"/>
    <dgm:cxn modelId="{A1C8B516-40AC-47DF-83C7-EC17433BE6A0}" type="presParOf" srcId="{8B7C4B50-EE15-4977-A537-090DE217B765}" destId="{E1945595-5163-4519-ABA7-4EBFE550E222}" srcOrd="2" destOrd="0" presId="urn:microsoft.com/office/officeart/2009/3/layout/SnapshotPictureList"/>
    <dgm:cxn modelId="{AB89777C-A027-4AA2-9D8D-FAF360CA7659}" type="presParOf" srcId="{8B7C4B50-EE15-4977-A537-090DE217B765}" destId="{66D7E493-F0D9-44C6-B6E2-3046123898C0}" srcOrd="3" destOrd="0" presId="urn:microsoft.com/office/officeart/2009/3/layout/SnapshotPictureList"/>
    <dgm:cxn modelId="{C7BD9C9C-D7C1-4EF5-AA46-30F7132205FD}" type="presParOf" srcId="{8B7C4B50-EE15-4977-A537-090DE217B765}" destId="{46C0D37F-7877-43B3-BD21-C1B90F90F1E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9BE2AF-E04A-4FAF-A17D-1677E3B0333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18B09C-4EF6-4E6B-A31D-DA6A66939D6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eaLnBrk="1" latinLnBrk="0"/>
          <a:r>
            <a:rPr lang="ru-RU" sz="1500" b="1" dirty="0" smtClean="0"/>
            <a:t> ПРОФИЛАКТИКА РИСКОВ ПРИЧИНЕНИЯ ВРЕДА (УЩЕРБА) ОХРАНЯЕМЫМ ЗАКОНОМ ЦЕННОСТЯМ</a:t>
          </a:r>
          <a:endParaRPr lang="ru-RU" sz="1500" b="1" dirty="0"/>
        </a:p>
      </dgm:t>
    </dgm:pt>
    <dgm:pt modelId="{91AB2253-F1AC-4A1A-AEB2-1A521DF3998F}" type="parTrans" cxnId="{D6BDBD8E-2846-4967-B556-D0F392EAA2C7}">
      <dgm:prSet/>
      <dgm:spPr/>
      <dgm:t>
        <a:bodyPr/>
        <a:lstStyle/>
        <a:p>
          <a:endParaRPr lang="ru-RU" sz="1500" b="1"/>
        </a:p>
      </dgm:t>
    </dgm:pt>
    <dgm:pt modelId="{9449935B-C203-447E-B3F0-A9EA2EFEFAAB}" type="sibTrans" cxnId="{D6BDBD8E-2846-4967-B556-D0F392EAA2C7}">
      <dgm:prSet/>
      <dgm:spPr/>
      <dgm:t>
        <a:bodyPr/>
        <a:lstStyle/>
        <a:p>
          <a:endParaRPr lang="ru-RU" sz="1500" b="1"/>
        </a:p>
      </dgm:t>
    </dgm:pt>
    <dgm:pt modelId="{E9539718-1075-47D9-9B50-D9B37177FF0B}">
      <dgm:prSet phldrT="[Текст]" custT="1"/>
      <dgm:spPr/>
      <dgm:t>
        <a:bodyPr/>
        <a:lstStyle/>
        <a:p>
          <a:pPr eaLnBrk="1" latinLnBrk="0"/>
          <a:r>
            <a:rPr lang="ru-RU" sz="1500" b="1" dirty="0" smtClean="0"/>
            <a:t> МОНИТОРИНГ БЕЗОПАСНОСТИ (БЕЗ ВЗАИМОДЕЙСТВИЯ)</a:t>
          </a:r>
          <a:endParaRPr lang="ru-RU" sz="1500" b="1" dirty="0"/>
        </a:p>
      </dgm:t>
    </dgm:pt>
    <dgm:pt modelId="{1257B664-059A-4634-A0FA-6D2E659563A7}" type="parTrans" cxnId="{851DC180-7664-47DC-91FA-05D6827854D4}">
      <dgm:prSet/>
      <dgm:spPr/>
      <dgm:t>
        <a:bodyPr/>
        <a:lstStyle/>
        <a:p>
          <a:endParaRPr lang="ru-RU" sz="1500" b="1"/>
        </a:p>
      </dgm:t>
    </dgm:pt>
    <dgm:pt modelId="{2BAC7961-9AA0-4B4B-85FB-3EB144498245}" type="sibTrans" cxnId="{851DC180-7664-47DC-91FA-05D6827854D4}">
      <dgm:prSet/>
      <dgm:spPr/>
      <dgm:t>
        <a:bodyPr/>
        <a:lstStyle/>
        <a:p>
          <a:endParaRPr lang="ru-RU" sz="1500" b="1"/>
        </a:p>
      </dgm:t>
    </dgm:pt>
    <dgm:pt modelId="{3500915E-7B23-4BE7-AA69-8D7AB1731DDC}">
      <dgm:prSet phldrT="[Текст]" custT="1"/>
      <dgm:spPr/>
      <dgm:t>
        <a:bodyPr/>
        <a:lstStyle/>
        <a:p>
          <a:endParaRPr lang="ru-RU" sz="1500" b="1" dirty="0"/>
        </a:p>
      </dgm:t>
    </dgm:pt>
    <dgm:pt modelId="{9ED4F634-4721-423E-A4AA-BEB5494ACB4C}" type="parTrans" cxnId="{A2C9CC52-92F0-4A11-A28D-D9CDB09C3F15}">
      <dgm:prSet/>
      <dgm:spPr/>
      <dgm:t>
        <a:bodyPr/>
        <a:lstStyle/>
        <a:p>
          <a:endParaRPr lang="ru-RU" sz="1500" b="1"/>
        </a:p>
      </dgm:t>
    </dgm:pt>
    <dgm:pt modelId="{2F8A201F-912A-4105-AB75-3969A25C828E}" type="sibTrans" cxnId="{A2C9CC52-92F0-4A11-A28D-D9CDB09C3F15}">
      <dgm:prSet/>
      <dgm:spPr/>
      <dgm:t>
        <a:bodyPr/>
        <a:lstStyle/>
        <a:p>
          <a:endParaRPr lang="ru-RU" sz="1500" b="1"/>
        </a:p>
      </dgm:t>
    </dgm:pt>
    <dgm:pt modelId="{F4F45CBC-4FB4-4804-9010-924D3E115C9D}">
      <dgm:prSet phldrT="[Текст]" custT="1"/>
      <dgm:spPr/>
      <dgm:t>
        <a:bodyPr/>
        <a:lstStyle/>
        <a:p>
          <a:r>
            <a:rPr lang="ru-RU" sz="1500" b="1" dirty="0" smtClean="0"/>
            <a:t> </a:t>
          </a:r>
          <a:endParaRPr lang="ru-RU" sz="1500" b="1" dirty="0"/>
        </a:p>
      </dgm:t>
    </dgm:pt>
    <dgm:pt modelId="{FA3AA18E-83BF-42BB-A509-99E6AA81E5A5}" type="parTrans" cxnId="{09F1F025-2981-4BDF-9B21-63CF332A1577}">
      <dgm:prSet/>
      <dgm:spPr/>
      <dgm:t>
        <a:bodyPr/>
        <a:lstStyle/>
        <a:p>
          <a:endParaRPr lang="ru-RU" sz="1500" b="1"/>
        </a:p>
      </dgm:t>
    </dgm:pt>
    <dgm:pt modelId="{91F2D177-9EA5-4527-A66E-728BF2CDADC4}" type="sibTrans" cxnId="{09F1F025-2981-4BDF-9B21-63CF332A1577}">
      <dgm:prSet/>
      <dgm:spPr/>
      <dgm:t>
        <a:bodyPr/>
        <a:lstStyle/>
        <a:p>
          <a:endParaRPr lang="ru-RU" sz="1500" b="1"/>
        </a:p>
      </dgm:t>
    </dgm:pt>
    <dgm:pt modelId="{BA808418-5B2F-415D-A208-DACBB4FFD1CB}">
      <dgm:prSet phldrT="[Текст]" custT="1"/>
      <dgm:spPr/>
      <dgm:t>
        <a:bodyPr/>
        <a:lstStyle/>
        <a:p>
          <a:r>
            <a:rPr lang="ru-RU" sz="1500" b="1" dirty="0" smtClean="0"/>
            <a:t> ВЕДЕНИЕ ФЕДЕРАЛЬНЫХ ИНФОРМАЦИОННЫХ СИСТЕМ</a:t>
          </a:r>
          <a:endParaRPr lang="ru-RU" sz="1500" b="1" dirty="0"/>
        </a:p>
      </dgm:t>
    </dgm:pt>
    <dgm:pt modelId="{CBAFD5AD-FDDD-4A1D-BA22-DF39A0EDC8CB}" type="parTrans" cxnId="{574D917B-9FA6-43B5-AEFD-C8E4E102A215}">
      <dgm:prSet/>
      <dgm:spPr/>
      <dgm:t>
        <a:bodyPr/>
        <a:lstStyle/>
        <a:p>
          <a:endParaRPr lang="ru-RU" sz="1500" b="1"/>
        </a:p>
      </dgm:t>
    </dgm:pt>
    <dgm:pt modelId="{D8874275-04AE-4662-BB3E-3C2B647F8A1E}" type="sibTrans" cxnId="{574D917B-9FA6-43B5-AEFD-C8E4E102A215}">
      <dgm:prSet/>
      <dgm:spPr/>
      <dgm:t>
        <a:bodyPr/>
        <a:lstStyle/>
        <a:p>
          <a:endParaRPr lang="ru-RU" sz="1500" b="1"/>
        </a:p>
      </dgm:t>
    </dgm:pt>
    <dgm:pt modelId="{3E99D26A-EF6F-4467-948C-0CAEB116D7F0}">
      <dgm:prSet phldrT="[Текст]" custT="1"/>
      <dgm:spPr/>
      <dgm:t>
        <a:bodyPr/>
        <a:lstStyle/>
        <a:p>
          <a:endParaRPr lang="ru-RU" sz="1500" b="1" dirty="0"/>
        </a:p>
      </dgm:t>
    </dgm:pt>
    <dgm:pt modelId="{B1662DE4-8D80-455E-9EF7-2BD8D1673F6D}" type="parTrans" cxnId="{09D4C76B-E433-40C8-9BD2-B1291E73C9A7}">
      <dgm:prSet/>
      <dgm:spPr/>
      <dgm:t>
        <a:bodyPr/>
        <a:lstStyle/>
        <a:p>
          <a:endParaRPr lang="ru-RU" sz="1500" b="1"/>
        </a:p>
      </dgm:t>
    </dgm:pt>
    <dgm:pt modelId="{98F614AD-E04C-4CAD-A937-33095F8A88FB}" type="sibTrans" cxnId="{09D4C76B-E433-40C8-9BD2-B1291E73C9A7}">
      <dgm:prSet/>
      <dgm:spPr/>
      <dgm:t>
        <a:bodyPr/>
        <a:lstStyle/>
        <a:p>
          <a:endParaRPr lang="ru-RU" sz="1500" b="1"/>
        </a:p>
      </dgm:t>
    </dgm:pt>
    <dgm:pt modelId="{22981787-DFD0-4DAB-9CB8-7809C15DF8E1}">
      <dgm:prSet phldrT="[Текст]" custT="1"/>
      <dgm:spPr/>
      <dgm:t>
        <a:bodyPr/>
        <a:lstStyle/>
        <a:p>
          <a:endParaRPr lang="ru-RU" sz="1500" b="1" dirty="0"/>
        </a:p>
      </dgm:t>
    </dgm:pt>
    <dgm:pt modelId="{4A7AF947-C182-469D-84F9-DAC2949BAF04}" type="parTrans" cxnId="{5754CC8E-5AEF-4D13-96A1-8DD862E020DD}">
      <dgm:prSet/>
      <dgm:spPr/>
      <dgm:t>
        <a:bodyPr/>
        <a:lstStyle/>
        <a:p>
          <a:endParaRPr lang="ru-RU" sz="1500" b="1"/>
        </a:p>
      </dgm:t>
    </dgm:pt>
    <dgm:pt modelId="{272548DB-18C3-48ED-B0FF-913B53C75158}" type="sibTrans" cxnId="{5754CC8E-5AEF-4D13-96A1-8DD862E020DD}">
      <dgm:prSet/>
      <dgm:spPr/>
      <dgm:t>
        <a:bodyPr/>
        <a:lstStyle/>
        <a:p>
          <a:endParaRPr lang="ru-RU" sz="1500" b="1"/>
        </a:p>
      </dgm:t>
    </dgm:pt>
    <dgm:pt modelId="{CD8B8734-F6F0-4A58-826A-06ED3C769367}">
      <dgm:prSet phldrT="[Текст]" custT="1"/>
      <dgm:spPr/>
      <dgm:t>
        <a:bodyPr/>
        <a:lstStyle/>
        <a:p>
          <a:endParaRPr lang="ru-RU" sz="1500" b="1" dirty="0"/>
        </a:p>
      </dgm:t>
    </dgm:pt>
    <dgm:pt modelId="{2E651634-E1DB-45B2-8390-9EBE449049E0}" type="parTrans" cxnId="{40D318A0-F6BB-4D24-B59E-C040205670DA}">
      <dgm:prSet/>
      <dgm:spPr/>
      <dgm:t>
        <a:bodyPr/>
        <a:lstStyle/>
        <a:p>
          <a:endParaRPr lang="ru-RU" sz="1500" b="1"/>
        </a:p>
      </dgm:t>
    </dgm:pt>
    <dgm:pt modelId="{41F94AFE-3EA9-4417-A2C7-FBA133423D59}" type="sibTrans" cxnId="{40D318A0-F6BB-4D24-B59E-C040205670DA}">
      <dgm:prSet/>
      <dgm:spPr/>
      <dgm:t>
        <a:bodyPr/>
        <a:lstStyle/>
        <a:p>
          <a:endParaRPr lang="ru-RU" sz="1500" b="1"/>
        </a:p>
      </dgm:t>
    </dgm:pt>
    <dgm:pt modelId="{235711C9-D8CB-4F00-B1B6-06D694541BAE}">
      <dgm:prSet phldrT="[Текст]" custT="1"/>
      <dgm:spPr/>
      <dgm:t>
        <a:bodyPr/>
        <a:lstStyle/>
        <a:p>
          <a:pPr eaLnBrk="1" latinLnBrk="0"/>
          <a:r>
            <a:rPr lang="ru-RU" sz="1500" b="1" dirty="0" smtClean="0"/>
            <a:t> ПРОВЕДЕНИЕ КНМ И ПРИНЯТИЕ МЕР ПО ИХ РЕЗУЛЬТАТАМ: ВЫЕЗДНАЯ И ДОКУМЕНТАРНАЯ ПРОВЕРКИ</a:t>
          </a:r>
          <a:endParaRPr lang="ru-RU" sz="1500" b="1" dirty="0"/>
        </a:p>
      </dgm:t>
    </dgm:pt>
    <dgm:pt modelId="{1C64A812-9654-4643-A2EF-3679199F0C89}" type="parTrans" cxnId="{7DF2C268-067C-4ECD-9C65-150BFB927D6A}">
      <dgm:prSet/>
      <dgm:spPr/>
      <dgm:t>
        <a:bodyPr/>
        <a:lstStyle/>
        <a:p>
          <a:endParaRPr lang="ru-RU" sz="1500" b="1"/>
        </a:p>
      </dgm:t>
    </dgm:pt>
    <dgm:pt modelId="{CAAE0372-42B3-4DF0-BBB3-24A49A09F0BD}" type="sibTrans" cxnId="{7DF2C268-067C-4ECD-9C65-150BFB927D6A}">
      <dgm:prSet/>
      <dgm:spPr/>
      <dgm:t>
        <a:bodyPr/>
        <a:lstStyle/>
        <a:p>
          <a:endParaRPr lang="ru-RU" sz="1500" b="1"/>
        </a:p>
      </dgm:t>
    </dgm:pt>
    <dgm:pt modelId="{20C5CCB5-8779-4C5F-B49D-88BE9963B07A}">
      <dgm:prSet phldrT="[Текст]" custT="1"/>
      <dgm:spPr/>
      <dgm:t>
        <a:bodyPr/>
        <a:lstStyle/>
        <a:p>
          <a:endParaRPr lang="ru-RU" sz="1500" b="1" dirty="0"/>
        </a:p>
      </dgm:t>
    </dgm:pt>
    <dgm:pt modelId="{8D3D75EC-0ABE-432A-84B6-5F5E54644F3F}" type="parTrans" cxnId="{701F5BAA-9C1E-4349-A256-EC9B4A1283AA}">
      <dgm:prSet/>
      <dgm:spPr/>
      <dgm:t>
        <a:bodyPr/>
        <a:lstStyle/>
        <a:p>
          <a:endParaRPr lang="ru-RU" sz="1500" b="1"/>
        </a:p>
      </dgm:t>
    </dgm:pt>
    <dgm:pt modelId="{A2D8E971-35EE-483E-8D12-17C9A371A0B6}" type="sibTrans" cxnId="{701F5BAA-9C1E-4349-A256-EC9B4A1283AA}">
      <dgm:prSet/>
      <dgm:spPr/>
      <dgm:t>
        <a:bodyPr/>
        <a:lstStyle/>
        <a:p>
          <a:endParaRPr lang="ru-RU" sz="1500" b="1"/>
        </a:p>
      </dgm:t>
    </dgm:pt>
    <dgm:pt modelId="{55255250-B2D2-4437-A287-183C939E6E79}">
      <dgm:prSet custT="1"/>
      <dgm:spPr/>
      <dgm:t>
        <a:bodyPr/>
        <a:lstStyle/>
        <a:p>
          <a:r>
            <a:rPr lang="ru-RU" sz="1500" b="1" dirty="0" smtClean="0"/>
            <a:t> ФОРМИРОВАНИЕ ЕЖЕГОДНОГО ПЛАНА ПРОВЕРОК НА ОСНОВЕ СИСТЕМЫ УПРАВЛЕНИЯ РИСКАМИ</a:t>
          </a:r>
          <a:endParaRPr lang="ru-RU" sz="1500" b="1" dirty="0"/>
        </a:p>
      </dgm:t>
    </dgm:pt>
    <dgm:pt modelId="{41B62A2E-3EBB-424C-AEC7-B34E2D9D39CE}" type="parTrans" cxnId="{20875305-448C-4809-9C4C-CA5046F77FC8}">
      <dgm:prSet/>
      <dgm:spPr/>
      <dgm:t>
        <a:bodyPr/>
        <a:lstStyle/>
        <a:p>
          <a:endParaRPr lang="ru-RU" sz="1500" b="1"/>
        </a:p>
      </dgm:t>
    </dgm:pt>
    <dgm:pt modelId="{778D8DB9-5689-43A9-A9F4-07FDD5415A27}" type="sibTrans" cxnId="{20875305-448C-4809-9C4C-CA5046F77FC8}">
      <dgm:prSet/>
      <dgm:spPr/>
      <dgm:t>
        <a:bodyPr/>
        <a:lstStyle/>
        <a:p>
          <a:endParaRPr lang="ru-RU" sz="1500" b="1"/>
        </a:p>
      </dgm:t>
    </dgm:pt>
    <dgm:pt modelId="{96ADD817-5BBE-4500-8E8A-65E903A70E9E}">
      <dgm:prSet phldrT="[Текст]" custT="1"/>
      <dgm:spPr/>
      <dgm:t>
        <a:bodyPr/>
        <a:lstStyle/>
        <a:p>
          <a:r>
            <a:rPr lang="ru-RU" sz="1500" b="1" dirty="0" smtClean="0"/>
            <a:t>АНАЛИЗ, ОБОБЩЕНИЕ И СИСТЕМАТИЗАЦИЯ РЕЗУЛЬТАТОВ ПРОВЕРОК</a:t>
          </a:r>
          <a:endParaRPr lang="ru-RU" sz="1500" b="1" dirty="0"/>
        </a:p>
      </dgm:t>
    </dgm:pt>
    <dgm:pt modelId="{351F709A-C32D-442C-A66D-1A77450FF904}" type="parTrans" cxnId="{DA8ECF06-9A6A-4B16-8693-5C9DF4288394}">
      <dgm:prSet/>
      <dgm:spPr/>
      <dgm:t>
        <a:bodyPr/>
        <a:lstStyle/>
        <a:p>
          <a:endParaRPr lang="ru-RU" sz="1500" b="1"/>
        </a:p>
      </dgm:t>
    </dgm:pt>
    <dgm:pt modelId="{6CA1BC27-5325-458E-98F9-A13CDC093797}" type="sibTrans" cxnId="{DA8ECF06-9A6A-4B16-8693-5C9DF4288394}">
      <dgm:prSet/>
      <dgm:spPr/>
      <dgm:t>
        <a:bodyPr/>
        <a:lstStyle/>
        <a:p>
          <a:endParaRPr lang="ru-RU" sz="1500" b="1"/>
        </a:p>
      </dgm:t>
    </dgm:pt>
    <dgm:pt modelId="{3BB36355-9F5F-4BD7-9C66-E3ECF8B3C1F7}">
      <dgm:prSet phldrT="[Текст]" custT="1"/>
      <dgm:spPr/>
      <dgm:t>
        <a:bodyPr/>
        <a:lstStyle/>
        <a:p>
          <a:pPr eaLnBrk="1" latinLnBrk="0"/>
          <a:r>
            <a:rPr lang="ru-RU" sz="1500" b="1" dirty="0" smtClean="0"/>
            <a:t> УПРАВЛЕНИЕ РИСКАМИ ПРИЧИНЕНИЯ ВРЕДА (УЩЕРБА) ОХРАНЯЕМЫМ ЗАКОНОМ ЦЕННОСТЯМ: КАТЕГОРИИ РИСКА И ИНДИКАТОРЫ РИСКА</a:t>
          </a:r>
          <a:endParaRPr lang="ru-RU" sz="1500" b="1" dirty="0"/>
        </a:p>
      </dgm:t>
    </dgm:pt>
    <dgm:pt modelId="{A9AC5375-4D58-4F4E-832F-A88C2954C944}" type="parTrans" cxnId="{F27EFBB9-B23B-4AB8-807D-48A69C610545}">
      <dgm:prSet/>
      <dgm:spPr/>
      <dgm:t>
        <a:bodyPr/>
        <a:lstStyle/>
        <a:p>
          <a:endParaRPr lang="ru-RU" sz="1500" b="1"/>
        </a:p>
      </dgm:t>
    </dgm:pt>
    <dgm:pt modelId="{43B0F350-8DA8-4819-8214-03BF106F5845}" type="sibTrans" cxnId="{F27EFBB9-B23B-4AB8-807D-48A69C610545}">
      <dgm:prSet/>
      <dgm:spPr/>
      <dgm:t>
        <a:bodyPr/>
        <a:lstStyle/>
        <a:p>
          <a:endParaRPr lang="ru-RU" sz="1500" b="1"/>
        </a:p>
      </dgm:t>
    </dgm:pt>
    <dgm:pt modelId="{0492D6C7-A51D-474D-87B2-5B942751D83E}">
      <dgm:prSet phldrT="[Текст]" custT="1"/>
      <dgm:spPr/>
      <dgm:t>
        <a:bodyPr/>
        <a:lstStyle/>
        <a:p>
          <a:pPr eaLnBrk="1" latinLnBrk="0"/>
          <a:endParaRPr lang="ru-RU" sz="1500" b="1" dirty="0"/>
        </a:p>
      </dgm:t>
    </dgm:pt>
    <dgm:pt modelId="{765B78C3-46DC-40AD-ADFC-148AEC9037E7}" type="parTrans" cxnId="{74016968-363A-47ED-A844-5FA1C23D8481}">
      <dgm:prSet/>
      <dgm:spPr/>
      <dgm:t>
        <a:bodyPr/>
        <a:lstStyle/>
        <a:p>
          <a:endParaRPr lang="ru-RU" sz="1500" b="1"/>
        </a:p>
      </dgm:t>
    </dgm:pt>
    <dgm:pt modelId="{DE5F4330-4696-4BE2-9BD4-CF6217751DB6}" type="sibTrans" cxnId="{74016968-363A-47ED-A844-5FA1C23D8481}">
      <dgm:prSet/>
      <dgm:spPr/>
      <dgm:t>
        <a:bodyPr/>
        <a:lstStyle/>
        <a:p>
          <a:endParaRPr lang="ru-RU" sz="1500" b="1"/>
        </a:p>
      </dgm:t>
    </dgm:pt>
    <dgm:pt modelId="{87846054-4AEF-4D03-B42C-A0E1A5CFA683}">
      <dgm:prSet custT="1"/>
      <dgm:spPr/>
      <dgm:t>
        <a:bodyPr/>
        <a:lstStyle/>
        <a:p>
          <a:r>
            <a:rPr lang="ru-RU" sz="1500" b="1" dirty="0" smtClean="0"/>
            <a:t> АТТЕСТАЦИЯ ЭКСПЕРТОВ </a:t>
          </a:r>
          <a:endParaRPr lang="ru-RU" sz="1500" b="1" dirty="0"/>
        </a:p>
      </dgm:t>
    </dgm:pt>
    <dgm:pt modelId="{30CF6537-0C49-4E9D-AE5C-C309E536F1B1}" type="parTrans" cxnId="{9B58EFDD-DC36-443F-A605-C778535FE939}">
      <dgm:prSet/>
      <dgm:spPr/>
      <dgm:t>
        <a:bodyPr/>
        <a:lstStyle/>
        <a:p>
          <a:endParaRPr lang="ru-RU" sz="1500" b="1"/>
        </a:p>
      </dgm:t>
    </dgm:pt>
    <dgm:pt modelId="{988F2B0A-1256-4B0F-BD7D-42834A5F7914}" type="sibTrans" cxnId="{9B58EFDD-DC36-443F-A605-C778535FE939}">
      <dgm:prSet/>
      <dgm:spPr/>
      <dgm:t>
        <a:bodyPr/>
        <a:lstStyle/>
        <a:p>
          <a:endParaRPr lang="ru-RU" sz="1500" b="1"/>
        </a:p>
      </dgm:t>
    </dgm:pt>
    <dgm:pt modelId="{2EC91476-8888-4310-B14B-40A614207AD3}">
      <dgm:prSet phldrT="[Текст]" custT="1"/>
      <dgm:spPr/>
      <dgm:t>
        <a:bodyPr/>
        <a:lstStyle/>
        <a:p>
          <a:endParaRPr lang="ru-RU" sz="1500" b="1" dirty="0"/>
        </a:p>
      </dgm:t>
    </dgm:pt>
    <dgm:pt modelId="{1FC43301-0AD2-4081-8AA0-A754A866E888}" type="sibTrans" cxnId="{D9530ED4-DE53-41EB-9041-3D8DFB0DC694}">
      <dgm:prSet/>
      <dgm:spPr/>
      <dgm:t>
        <a:bodyPr/>
        <a:lstStyle/>
        <a:p>
          <a:endParaRPr lang="ru-RU" sz="1500" b="1"/>
        </a:p>
      </dgm:t>
    </dgm:pt>
    <dgm:pt modelId="{AF828C0E-C2CE-4225-A075-3B011D503A4D}" type="parTrans" cxnId="{D9530ED4-DE53-41EB-9041-3D8DFB0DC694}">
      <dgm:prSet/>
      <dgm:spPr/>
      <dgm:t>
        <a:bodyPr/>
        <a:lstStyle/>
        <a:p>
          <a:endParaRPr lang="ru-RU" sz="1500" b="1"/>
        </a:p>
      </dgm:t>
    </dgm:pt>
    <dgm:pt modelId="{3591D3EC-1BFD-419A-B2CD-535FFE7FB381}">
      <dgm:prSet phldrT="[Текст]" custT="1"/>
      <dgm:spPr/>
      <dgm:t>
        <a:bodyPr/>
        <a:lstStyle/>
        <a:p>
          <a:endParaRPr lang="ru-RU" sz="1500" b="1" dirty="0"/>
        </a:p>
      </dgm:t>
    </dgm:pt>
    <dgm:pt modelId="{413E1F0B-073A-42F4-800B-435094A76034}" type="sibTrans" cxnId="{C1D10C9E-6EA2-43FB-9D9E-F059026DA594}">
      <dgm:prSet/>
      <dgm:spPr/>
      <dgm:t>
        <a:bodyPr/>
        <a:lstStyle/>
        <a:p>
          <a:endParaRPr lang="ru-RU" sz="1500" b="1"/>
        </a:p>
      </dgm:t>
    </dgm:pt>
    <dgm:pt modelId="{87EA51A9-84E5-4D5D-8D02-63D268B26157}" type="parTrans" cxnId="{C1D10C9E-6EA2-43FB-9D9E-F059026DA594}">
      <dgm:prSet/>
      <dgm:spPr/>
      <dgm:t>
        <a:bodyPr/>
        <a:lstStyle/>
        <a:p>
          <a:endParaRPr lang="ru-RU" sz="1500" b="1"/>
        </a:p>
      </dgm:t>
    </dgm:pt>
    <dgm:pt modelId="{44D3D324-A3CC-4E83-8A2C-A127BEFFDE5D}">
      <dgm:prSet custT="1"/>
      <dgm:spPr/>
      <dgm:t>
        <a:bodyPr/>
        <a:lstStyle/>
        <a:p>
          <a:r>
            <a:rPr lang="ru-RU" sz="1500" b="1" dirty="0" smtClean="0"/>
            <a:t>ДОСУДЕБНОЕ ОБЖАЛОВАНИЕ РЕШЕНИЙ, ДЕЙСТВИЙ</a:t>
          </a:r>
          <a:endParaRPr lang="ru-RU" sz="1500" b="1" dirty="0"/>
        </a:p>
      </dgm:t>
    </dgm:pt>
    <dgm:pt modelId="{7E735272-014A-4BF4-86DB-4296096A533A}" type="sibTrans" cxnId="{DDB732B3-1BAC-4591-85D0-AABF204565D3}">
      <dgm:prSet/>
      <dgm:spPr/>
      <dgm:t>
        <a:bodyPr/>
        <a:lstStyle/>
        <a:p>
          <a:endParaRPr lang="ru-RU" sz="1500" b="1"/>
        </a:p>
      </dgm:t>
    </dgm:pt>
    <dgm:pt modelId="{CBF7C10F-D41A-4A33-82A4-D82C3E5F4322}" type="parTrans" cxnId="{DDB732B3-1BAC-4591-85D0-AABF204565D3}">
      <dgm:prSet/>
      <dgm:spPr/>
      <dgm:t>
        <a:bodyPr/>
        <a:lstStyle/>
        <a:p>
          <a:endParaRPr lang="ru-RU" sz="1500" b="1"/>
        </a:p>
      </dgm:t>
    </dgm:pt>
    <dgm:pt modelId="{AF0C6AFB-A5B4-4638-9B35-EC4589756D66}" type="pres">
      <dgm:prSet presAssocID="{589BE2AF-E04A-4FAF-A17D-1677E3B033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6F80C-C848-4902-9ED0-D36818170DEE}" type="pres">
      <dgm:prSet presAssocID="{3E99D26A-EF6F-4467-948C-0CAEB116D7F0}" presName="composite" presStyleCnt="0"/>
      <dgm:spPr/>
      <dgm:t>
        <a:bodyPr/>
        <a:lstStyle/>
        <a:p>
          <a:endParaRPr lang="ru-RU"/>
        </a:p>
      </dgm:t>
    </dgm:pt>
    <dgm:pt modelId="{E2620703-DEC4-4EC5-BBD3-6BE8407E2EC4}" type="pres">
      <dgm:prSet presAssocID="{3E99D26A-EF6F-4467-948C-0CAEB116D7F0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0D8EA-EF10-4A1A-8B6C-F58877DE1F45}" type="pres">
      <dgm:prSet presAssocID="{3E99D26A-EF6F-4467-948C-0CAEB116D7F0}" presName="descendantText" presStyleLbl="alignAcc1" presStyleIdx="0" presStyleCnt="9" custScaleY="134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78C3A-A1EE-48CB-844D-CF3C8D4FCDE5}" type="pres">
      <dgm:prSet presAssocID="{98F614AD-E04C-4CAD-A937-33095F8A88FB}" presName="sp" presStyleCnt="0"/>
      <dgm:spPr/>
      <dgm:t>
        <a:bodyPr/>
        <a:lstStyle/>
        <a:p>
          <a:endParaRPr lang="ru-RU"/>
        </a:p>
      </dgm:t>
    </dgm:pt>
    <dgm:pt modelId="{DFC0EDA1-C3F3-4CC1-9F38-C5A6D48A790B}" type="pres">
      <dgm:prSet presAssocID="{22981787-DFD0-4DAB-9CB8-7809C15DF8E1}" presName="composite" presStyleCnt="0"/>
      <dgm:spPr/>
      <dgm:t>
        <a:bodyPr/>
        <a:lstStyle/>
        <a:p>
          <a:endParaRPr lang="ru-RU"/>
        </a:p>
      </dgm:t>
    </dgm:pt>
    <dgm:pt modelId="{89F49851-1377-4485-AD5A-251A24022093}" type="pres">
      <dgm:prSet presAssocID="{22981787-DFD0-4DAB-9CB8-7809C15DF8E1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33DF4-999C-40CC-A7FE-0DF6017F3B5A}" type="pres">
      <dgm:prSet presAssocID="{22981787-DFD0-4DAB-9CB8-7809C15DF8E1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A31A7-2C79-424F-8D3F-2CF29B9ACB60}" type="pres">
      <dgm:prSet presAssocID="{272548DB-18C3-48ED-B0FF-913B53C75158}" presName="sp" presStyleCnt="0"/>
      <dgm:spPr/>
      <dgm:t>
        <a:bodyPr/>
        <a:lstStyle/>
        <a:p>
          <a:endParaRPr lang="ru-RU"/>
        </a:p>
      </dgm:t>
    </dgm:pt>
    <dgm:pt modelId="{E284BEA2-36E2-443A-A74A-7B3DBEACD56E}" type="pres">
      <dgm:prSet presAssocID="{CD8B8734-F6F0-4A58-826A-06ED3C769367}" presName="composite" presStyleCnt="0"/>
      <dgm:spPr/>
      <dgm:t>
        <a:bodyPr/>
        <a:lstStyle/>
        <a:p>
          <a:endParaRPr lang="ru-RU"/>
        </a:p>
      </dgm:t>
    </dgm:pt>
    <dgm:pt modelId="{8B07F004-6CD4-40A0-9ADC-805AC2EF8988}" type="pres">
      <dgm:prSet presAssocID="{CD8B8734-F6F0-4A58-826A-06ED3C769367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606DD-C203-446B-AB40-0E2BBE44E1A1}" type="pres">
      <dgm:prSet presAssocID="{CD8B8734-F6F0-4A58-826A-06ED3C769367}" presName="descendantText" presStyleLbl="alignAcc1" presStyleIdx="2" presStyleCnt="9" custScaleX="99976" custScaleY="14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AA41E-06DC-4F3C-A5E6-742061196F09}" type="pres">
      <dgm:prSet presAssocID="{41F94AFE-3EA9-4417-A2C7-FBA133423D59}" presName="sp" presStyleCnt="0"/>
      <dgm:spPr/>
      <dgm:t>
        <a:bodyPr/>
        <a:lstStyle/>
        <a:p>
          <a:endParaRPr lang="ru-RU"/>
        </a:p>
      </dgm:t>
    </dgm:pt>
    <dgm:pt modelId="{9CB49C59-F395-418C-BED4-CEEB610BEC03}" type="pres">
      <dgm:prSet presAssocID="{3500915E-7B23-4BE7-AA69-8D7AB1731DDC}" presName="composite" presStyleCnt="0"/>
      <dgm:spPr/>
      <dgm:t>
        <a:bodyPr/>
        <a:lstStyle/>
        <a:p>
          <a:endParaRPr lang="ru-RU"/>
        </a:p>
      </dgm:t>
    </dgm:pt>
    <dgm:pt modelId="{3B3935C4-1CB6-4C67-8AFB-2FFC2286BC2B}" type="pres">
      <dgm:prSet presAssocID="{3500915E-7B23-4BE7-AA69-8D7AB1731DDC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A9286-B5CE-4B9F-B5BA-9999AF658ED2}" type="pres">
      <dgm:prSet presAssocID="{3500915E-7B23-4BE7-AA69-8D7AB1731DDC}" presName="descendantText" presStyleLbl="alignAcc1" presStyleIdx="3" presStyleCnt="9" custLinFactNeighborX="0" custLinFactNeighborY="13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32C41-2440-4FC6-B2B9-8EEAD9051BFE}" type="pres">
      <dgm:prSet presAssocID="{2F8A201F-912A-4105-AB75-3969A25C828E}" presName="sp" presStyleCnt="0"/>
      <dgm:spPr/>
      <dgm:t>
        <a:bodyPr/>
        <a:lstStyle/>
        <a:p>
          <a:endParaRPr lang="ru-RU"/>
        </a:p>
      </dgm:t>
    </dgm:pt>
    <dgm:pt modelId="{96F32689-711F-406E-BDB4-26F0BD07D05C}" type="pres">
      <dgm:prSet presAssocID="{20C5CCB5-8779-4C5F-B49D-88BE9963B07A}" presName="composite" presStyleCnt="0"/>
      <dgm:spPr/>
      <dgm:t>
        <a:bodyPr/>
        <a:lstStyle/>
        <a:p>
          <a:endParaRPr lang="ru-RU"/>
        </a:p>
      </dgm:t>
    </dgm:pt>
    <dgm:pt modelId="{BF6EEC3E-D90B-4597-A069-13DD11EC2337}" type="pres">
      <dgm:prSet presAssocID="{20C5CCB5-8779-4C5F-B49D-88BE9963B07A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32A98-69CE-4970-825E-A176A08B64AF}" type="pres">
      <dgm:prSet presAssocID="{20C5CCB5-8779-4C5F-B49D-88BE9963B07A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20D58-14AD-4345-8CE8-673AF059BFA9}" type="pres">
      <dgm:prSet presAssocID="{A2D8E971-35EE-483E-8D12-17C9A371A0B6}" presName="sp" presStyleCnt="0"/>
      <dgm:spPr/>
      <dgm:t>
        <a:bodyPr/>
        <a:lstStyle/>
        <a:p>
          <a:endParaRPr lang="ru-RU"/>
        </a:p>
      </dgm:t>
    </dgm:pt>
    <dgm:pt modelId="{CBA7112B-8B2A-4620-9A1A-E997AD306EF3}" type="pres">
      <dgm:prSet presAssocID="{F4F45CBC-4FB4-4804-9010-924D3E115C9D}" presName="composite" presStyleCnt="0"/>
      <dgm:spPr/>
      <dgm:t>
        <a:bodyPr/>
        <a:lstStyle/>
        <a:p>
          <a:endParaRPr lang="ru-RU"/>
        </a:p>
      </dgm:t>
    </dgm:pt>
    <dgm:pt modelId="{B06561FF-1FF2-484B-8A9F-9594504EA240}" type="pres">
      <dgm:prSet presAssocID="{F4F45CBC-4FB4-4804-9010-924D3E115C9D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33AA3-3124-4156-B986-ED03C356E47F}" type="pres">
      <dgm:prSet presAssocID="{F4F45CBC-4FB4-4804-9010-924D3E115C9D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1B91B-7DA5-4552-9749-8A2C8B2EB9BA}" type="pres">
      <dgm:prSet presAssocID="{91F2D177-9EA5-4527-A66E-728BF2CDADC4}" presName="sp" presStyleCnt="0"/>
      <dgm:spPr/>
      <dgm:t>
        <a:bodyPr/>
        <a:lstStyle/>
        <a:p>
          <a:endParaRPr lang="ru-RU"/>
        </a:p>
      </dgm:t>
    </dgm:pt>
    <dgm:pt modelId="{F15B18F8-510B-40E9-8B21-93680F290658}" type="pres">
      <dgm:prSet presAssocID="{2EC91476-8888-4310-B14B-40A614207AD3}" presName="composite" presStyleCnt="0"/>
      <dgm:spPr/>
      <dgm:t>
        <a:bodyPr/>
        <a:lstStyle/>
        <a:p>
          <a:endParaRPr lang="ru-RU"/>
        </a:p>
      </dgm:t>
    </dgm:pt>
    <dgm:pt modelId="{D489B1C4-9318-48D2-90C3-A867F239E065}" type="pres">
      <dgm:prSet presAssocID="{2EC91476-8888-4310-B14B-40A614207AD3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9AA54-37BC-4DD4-853C-9C1DA79829C0}" type="pres">
      <dgm:prSet presAssocID="{2EC91476-8888-4310-B14B-40A614207AD3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BA2C6-C378-41F1-8ECE-0F4EB66DC68D}" type="pres">
      <dgm:prSet presAssocID="{1FC43301-0AD2-4081-8AA0-A754A866E888}" presName="sp" presStyleCnt="0"/>
      <dgm:spPr/>
      <dgm:t>
        <a:bodyPr/>
        <a:lstStyle/>
        <a:p>
          <a:endParaRPr lang="ru-RU"/>
        </a:p>
      </dgm:t>
    </dgm:pt>
    <dgm:pt modelId="{999ECF6F-992A-4671-8F54-632E442F197E}" type="pres">
      <dgm:prSet presAssocID="{3591D3EC-1BFD-419A-B2CD-535FFE7FB381}" presName="composite" presStyleCnt="0"/>
      <dgm:spPr/>
      <dgm:t>
        <a:bodyPr/>
        <a:lstStyle/>
        <a:p>
          <a:endParaRPr lang="ru-RU"/>
        </a:p>
      </dgm:t>
    </dgm:pt>
    <dgm:pt modelId="{21EA7D85-E93A-4540-8965-B6549FFD52AF}" type="pres">
      <dgm:prSet presAssocID="{3591D3EC-1BFD-419A-B2CD-535FFE7FB381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FD440-D77E-40B2-8468-3BD6A0A46A7F}" type="pres">
      <dgm:prSet presAssocID="{3591D3EC-1BFD-419A-B2CD-535FFE7FB381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3AA75-E7FE-48BF-AD25-211815298BAC}" type="pres">
      <dgm:prSet presAssocID="{413E1F0B-073A-42F4-800B-435094A76034}" presName="sp" presStyleCnt="0"/>
      <dgm:spPr/>
      <dgm:t>
        <a:bodyPr/>
        <a:lstStyle/>
        <a:p>
          <a:endParaRPr lang="ru-RU"/>
        </a:p>
      </dgm:t>
    </dgm:pt>
    <dgm:pt modelId="{0BA55439-478C-4D74-867F-A9D2F0BCD992}" type="pres">
      <dgm:prSet presAssocID="{0492D6C7-A51D-474D-87B2-5B942751D83E}" presName="composite" presStyleCnt="0"/>
      <dgm:spPr/>
      <dgm:t>
        <a:bodyPr/>
        <a:lstStyle/>
        <a:p>
          <a:endParaRPr lang="ru-RU"/>
        </a:p>
      </dgm:t>
    </dgm:pt>
    <dgm:pt modelId="{742A96E2-A4C7-4610-AFCB-AFF90C2FB631}" type="pres">
      <dgm:prSet presAssocID="{0492D6C7-A51D-474D-87B2-5B942751D83E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B38F5-A1C1-4F0E-8BFE-477A4F25F8FD}" type="pres">
      <dgm:prSet presAssocID="{0492D6C7-A51D-474D-87B2-5B942751D83E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ACF3D-5FD8-4A49-9ACC-96DEF681BA38}" type="presOf" srcId="{235711C9-D8CB-4F00-B1B6-06D694541BAE}" destId="{0F932A98-69CE-4970-825E-A176A08B64AF}" srcOrd="0" destOrd="0" presId="urn:microsoft.com/office/officeart/2005/8/layout/chevron2"/>
    <dgm:cxn modelId="{E3B79420-CAF6-4F95-9666-4485EE088842}" type="presOf" srcId="{44D3D324-A3CC-4E83-8A2C-A127BEFFDE5D}" destId="{8D733AA3-3124-4156-B986-ED03C356E47F}" srcOrd="0" destOrd="0" presId="urn:microsoft.com/office/officeart/2005/8/layout/chevron2"/>
    <dgm:cxn modelId="{AC199027-88C2-4910-9E1F-ADEF4DC19BA9}" type="presOf" srcId="{2EC91476-8888-4310-B14B-40A614207AD3}" destId="{D489B1C4-9318-48D2-90C3-A867F239E065}" srcOrd="0" destOrd="0" presId="urn:microsoft.com/office/officeart/2005/8/layout/chevron2"/>
    <dgm:cxn modelId="{5754CC8E-5AEF-4D13-96A1-8DD862E020DD}" srcId="{589BE2AF-E04A-4FAF-A17D-1677E3B03339}" destId="{22981787-DFD0-4DAB-9CB8-7809C15DF8E1}" srcOrd="1" destOrd="0" parTransId="{4A7AF947-C182-469D-84F9-DAC2949BAF04}" sibTransId="{272548DB-18C3-48ED-B0FF-913B53C75158}"/>
    <dgm:cxn modelId="{851DC180-7664-47DC-91FA-05D6827854D4}" srcId="{22981787-DFD0-4DAB-9CB8-7809C15DF8E1}" destId="{E9539718-1075-47D9-9B50-D9B37177FF0B}" srcOrd="0" destOrd="0" parTransId="{1257B664-059A-4634-A0FA-6D2E659563A7}" sibTransId="{2BAC7961-9AA0-4B4B-85FB-3EB144498245}"/>
    <dgm:cxn modelId="{7DF2C268-067C-4ECD-9C65-150BFB927D6A}" srcId="{20C5CCB5-8779-4C5F-B49D-88BE9963B07A}" destId="{235711C9-D8CB-4F00-B1B6-06D694541BAE}" srcOrd="0" destOrd="0" parTransId="{1C64A812-9654-4643-A2EF-3679199F0C89}" sibTransId="{CAAE0372-42B3-4DF0-BBB3-24A49A09F0BD}"/>
    <dgm:cxn modelId="{D9530ED4-DE53-41EB-9041-3D8DFB0DC694}" srcId="{589BE2AF-E04A-4FAF-A17D-1677E3B03339}" destId="{2EC91476-8888-4310-B14B-40A614207AD3}" srcOrd="6" destOrd="0" parTransId="{AF828C0E-C2CE-4225-A075-3B011D503A4D}" sibTransId="{1FC43301-0AD2-4081-8AA0-A754A866E888}"/>
    <dgm:cxn modelId="{C1D10C9E-6EA2-43FB-9D9E-F059026DA594}" srcId="{589BE2AF-E04A-4FAF-A17D-1677E3B03339}" destId="{3591D3EC-1BFD-419A-B2CD-535FFE7FB381}" srcOrd="7" destOrd="0" parTransId="{87EA51A9-84E5-4D5D-8D02-63D268B26157}" sibTransId="{413E1F0B-073A-42F4-800B-435094A76034}"/>
    <dgm:cxn modelId="{A1048739-58A7-4258-87C2-867467E2045F}" type="presOf" srcId="{3E99D26A-EF6F-4467-948C-0CAEB116D7F0}" destId="{E2620703-DEC4-4EC5-BBD3-6BE8407E2EC4}" srcOrd="0" destOrd="0" presId="urn:microsoft.com/office/officeart/2005/8/layout/chevron2"/>
    <dgm:cxn modelId="{DC7E8D66-E773-4F32-AD2D-1AEEE88B59FF}" type="presOf" srcId="{E9539718-1075-47D9-9B50-D9B37177FF0B}" destId="{FCC33DF4-999C-40CC-A7FE-0DF6017F3B5A}" srcOrd="0" destOrd="0" presId="urn:microsoft.com/office/officeart/2005/8/layout/chevron2"/>
    <dgm:cxn modelId="{84148FF8-1E97-4046-93BB-E047D69888B3}" type="presOf" srcId="{55255250-B2D2-4437-A287-183C939E6E79}" destId="{C3CA9286-B5CE-4B9F-B5BA-9999AF658ED2}" srcOrd="0" destOrd="0" presId="urn:microsoft.com/office/officeart/2005/8/layout/chevron2"/>
    <dgm:cxn modelId="{C53F287F-DCFF-4E65-BFFD-47301BA4770B}" type="presOf" srcId="{2318B09C-4EF6-4E6B-A31D-DA6A66939D62}" destId="{4AF0D8EA-EF10-4A1A-8B6C-F58877DE1F45}" srcOrd="0" destOrd="0" presId="urn:microsoft.com/office/officeart/2005/8/layout/chevron2"/>
    <dgm:cxn modelId="{20875305-448C-4809-9C4C-CA5046F77FC8}" srcId="{3500915E-7B23-4BE7-AA69-8D7AB1731DDC}" destId="{55255250-B2D2-4437-A287-183C939E6E79}" srcOrd="0" destOrd="0" parTransId="{41B62A2E-3EBB-424C-AEC7-B34E2D9D39CE}" sibTransId="{778D8DB9-5689-43A9-A9F4-07FDD5415A27}"/>
    <dgm:cxn modelId="{EF044A46-55A5-4224-8BA1-8D8FBCC3125B}" type="presOf" srcId="{0492D6C7-A51D-474D-87B2-5B942751D83E}" destId="{742A96E2-A4C7-4610-AFCB-AFF90C2FB631}" srcOrd="0" destOrd="0" presId="urn:microsoft.com/office/officeart/2005/8/layout/chevron2"/>
    <dgm:cxn modelId="{83E28B3D-4FA9-4C74-AE82-31105F8EF7AE}" type="presOf" srcId="{3500915E-7B23-4BE7-AA69-8D7AB1731DDC}" destId="{3B3935C4-1CB6-4C67-8AFB-2FFC2286BC2B}" srcOrd="0" destOrd="0" presId="urn:microsoft.com/office/officeart/2005/8/layout/chevron2"/>
    <dgm:cxn modelId="{2A7366DA-73F8-4E0F-B8E1-4437504D48FF}" type="presOf" srcId="{F4F45CBC-4FB4-4804-9010-924D3E115C9D}" destId="{B06561FF-1FF2-484B-8A9F-9594504EA240}" srcOrd="0" destOrd="0" presId="urn:microsoft.com/office/officeart/2005/8/layout/chevron2"/>
    <dgm:cxn modelId="{40D318A0-F6BB-4D24-B59E-C040205670DA}" srcId="{589BE2AF-E04A-4FAF-A17D-1677E3B03339}" destId="{CD8B8734-F6F0-4A58-826A-06ED3C769367}" srcOrd="2" destOrd="0" parTransId="{2E651634-E1DB-45B2-8390-9EBE449049E0}" sibTransId="{41F94AFE-3EA9-4417-A2C7-FBA133423D59}"/>
    <dgm:cxn modelId="{A94ED5E7-22D2-4978-9AAD-72F34FF004D8}" type="presOf" srcId="{589BE2AF-E04A-4FAF-A17D-1677E3B03339}" destId="{AF0C6AFB-A5B4-4638-9B35-EC4589756D66}" srcOrd="0" destOrd="0" presId="urn:microsoft.com/office/officeart/2005/8/layout/chevron2"/>
    <dgm:cxn modelId="{BCF07768-6E04-479A-9104-128B69054EBC}" type="presOf" srcId="{96ADD817-5BBE-4500-8E8A-65E903A70E9E}" destId="{6A39AA54-37BC-4DD4-853C-9C1DA79829C0}" srcOrd="0" destOrd="0" presId="urn:microsoft.com/office/officeart/2005/8/layout/chevron2"/>
    <dgm:cxn modelId="{AD4D4AF6-1D1C-49FE-B522-07F65A895956}" type="presOf" srcId="{3591D3EC-1BFD-419A-B2CD-535FFE7FB381}" destId="{21EA7D85-E93A-4540-8965-B6549FFD52AF}" srcOrd="0" destOrd="0" presId="urn:microsoft.com/office/officeart/2005/8/layout/chevron2"/>
    <dgm:cxn modelId="{574D917B-9FA6-43B5-AEFD-C8E4E102A215}" srcId="{3591D3EC-1BFD-419A-B2CD-535FFE7FB381}" destId="{BA808418-5B2F-415D-A208-DACBB4FFD1CB}" srcOrd="0" destOrd="0" parTransId="{CBAFD5AD-FDDD-4A1D-BA22-DF39A0EDC8CB}" sibTransId="{D8874275-04AE-4662-BB3E-3C2B647F8A1E}"/>
    <dgm:cxn modelId="{DA8ECF06-9A6A-4B16-8693-5C9DF4288394}" srcId="{2EC91476-8888-4310-B14B-40A614207AD3}" destId="{96ADD817-5BBE-4500-8E8A-65E903A70E9E}" srcOrd="0" destOrd="0" parTransId="{351F709A-C32D-442C-A66D-1A77450FF904}" sibTransId="{6CA1BC27-5325-458E-98F9-A13CDC093797}"/>
    <dgm:cxn modelId="{D6BDBD8E-2846-4967-B556-D0F392EAA2C7}" srcId="{3E99D26A-EF6F-4467-948C-0CAEB116D7F0}" destId="{2318B09C-4EF6-4E6B-A31D-DA6A66939D62}" srcOrd="0" destOrd="0" parTransId="{91AB2253-F1AC-4A1A-AEB2-1A521DF3998F}" sibTransId="{9449935B-C203-447E-B3F0-A9EA2EFEFAAB}"/>
    <dgm:cxn modelId="{74016968-363A-47ED-A844-5FA1C23D8481}" srcId="{589BE2AF-E04A-4FAF-A17D-1677E3B03339}" destId="{0492D6C7-A51D-474D-87B2-5B942751D83E}" srcOrd="8" destOrd="0" parTransId="{765B78C3-46DC-40AD-ADFC-148AEC9037E7}" sibTransId="{DE5F4330-4696-4BE2-9BD4-CF6217751DB6}"/>
    <dgm:cxn modelId="{701F5BAA-9C1E-4349-A256-EC9B4A1283AA}" srcId="{589BE2AF-E04A-4FAF-A17D-1677E3B03339}" destId="{20C5CCB5-8779-4C5F-B49D-88BE9963B07A}" srcOrd="4" destOrd="0" parTransId="{8D3D75EC-0ABE-432A-84B6-5F5E54644F3F}" sibTransId="{A2D8E971-35EE-483E-8D12-17C9A371A0B6}"/>
    <dgm:cxn modelId="{5F5B9356-5A1D-46EA-AE1D-D7D59D3ADAFD}" type="presOf" srcId="{BA808418-5B2F-415D-A208-DACBB4FFD1CB}" destId="{F3CFD440-D77E-40B2-8468-3BD6A0A46A7F}" srcOrd="0" destOrd="0" presId="urn:microsoft.com/office/officeart/2005/8/layout/chevron2"/>
    <dgm:cxn modelId="{DDB732B3-1BAC-4591-85D0-AABF204565D3}" srcId="{F4F45CBC-4FB4-4804-9010-924D3E115C9D}" destId="{44D3D324-A3CC-4E83-8A2C-A127BEFFDE5D}" srcOrd="0" destOrd="0" parTransId="{CBF7C10F-D41A-4A33-82A4-D82C3E5F4322}" sibTransId="{7E735272-014A-4BF4-86DB-4296096A533A}"/>
    <dgm:cxn modelId="{9B58EFDD-DC36-443F-A605-C778535FE939}" srcId="{0492D6C7-A51D-474D-87B2-5B942751D83E}" destId="{87846054-4AEF-4D03-B42C-A0E1A5CFA683}" srcOrd="0" destOrd="0" parTransId="{30CF6537-0C49-4E9D-AE5C-C309E536F1B1}" sibTransId="{988F2B0A-1256-4B0F-BD7D-42834A5F7914}"/>
    <dgm:cxn modelId="{09D4C76B-E433-40C8-9BD2-B1291E73C9A7}" srcId="{589BE2AF-E04A-4FAF-A17D-1677E3B03339}" destId="{3E99D26A-EF6F-4467-948C-0CAEB116D7F0}" srcOrd="0" destOrd="0" parTransId="{B1662DE4-8D80-455E-9EF7-2BD8D1673F6D}" sibTransId="{98F614AD-E04C-4CAD-A937-33095F8A88FB}"/>
    <dgm:cxn modelId="{0C5C1DE6-16AB-4C0B-9374-304CC0691BCF}" type="presOf" srcId="{87846054-4AEF-4D03-B42C-A0E1A5CFA683}" destId="{94CB38F5-A1C1-4F0E-8BFE-477A4F25F8FD}" srcOrd="0" destOrd="0" presId="urn:microsoft.com/office/officeart/2005/8/layout/chevron2"/>
    <dgm:cxn modelId="{A2C9CC52-92F0-4A11-A28D-D9CDB09C3F15}" srcId="{589BE2AF-E04A-4FAF-A17D-1677E3B03339}" destId="{3500915E-7B23-4BE7-AA69-8D7AB1731DDC}" srcOrd="3" destOrd="0" parTransId="{9ED4F634-4721-423E-A4AA-BEB5494ACB4C}" sibTransId="{2F8A201F-912A-4105-AB75-3969A25C828E}"/>
    <dgm:cxn modelId="{F27EFBB9-B23B-4AB8-807D-48A69C610545}" srcId="{CD8B8734-F6F0-4A58-826A-06ED3C769367}" destId="{3BB36355-9F5F-4BD7-9C66-E3ECF8B3C1F7}" srcOrd="0" destOrd="0" parTransId="{A9AC5375-4D58-4F4E-832F-A88C2954C944}" sibTransId="{43B0F350-8DA8-4819-8214-03BF106F5845}"/>
    <dgm:cxn modelId="{732A4434-17A4-4100-A34C-E0FD5ACC8CE3}" type="presOf" srcId="{22981787-DFD0-4DAB-9CB8-7809C15DF8E1}" destId="{89F49851-1377-4485-AD5A-251A24022093}" srcOrd="0" destOrd="0" presId="urn:microsoft.com/office/officeart/2005/8/layout/chevron2"/>
    <dgm:cxn modelId="{0845A505-9C65-4CCC-9CF3-0EA0CA92A228}" type="presOf" srcId="{20C5CCB5-8779-4C5F-B49D-88BE9963B07A}" destId="{BF6EEC3E-D90B-4597-A069-13DD11EC2337}" srcOrd="0" destOrd="0" presId="urn:microsoft.com/office/officeart/2005/8/layout/chevron2"/>
    <dgm:cxn modelId="{09F1F025-2981-4BDF-9B21-63CF332A1577}" srcId="{589BE2AF-E04A-4FAF-A17D-1677E3B03339}" destId="{F4F45CBC-4FB4-4804-9010-924D3E115C9D}" srcOrd="5" destOrd="0" parTransId="{FA3AA18E-83BF-42BB-A509-99E6AA81E5A5}" sibTransId="{91F2D177-9EA5-4527-A66E-728BF2CDADC4}"/>
    <dgm:cxn modelId="{0ED3DE9A-AFCE-4E03-907B-FB679797F1D9}" type="presOf" srcId="{CD8B8734-F6F0-4A58-826A-06ED3C769367}" destId="{8B07F004-6CD4-40A0-9ADC-805AC2EF8988}" srcOrd="0" destOrd="0" presId="urn:microsoft.com/office/officeart/2005/8/layout/chevron2"/>
    <dgm:cxn modelId="{B36E7FFF-B410-4916-A31F-79B3D2951F7A}" type="presOf" srcId="{3BB36355-9F5F-4BD7-9C66-E3ECF8B3C1F7}" destId="{20B606DD-C203-446B-AB40-0E2BBE44E1A1}" srcOrd="0" destOrd="0" presId="urn:microsoft.com/office/officeart/2005/8/layout/chevron2"/>
    <dgm:cxn modelId="{A2440DFF-F26A-41B2-9868-F9C5E798042E}" type="presParOf" srcId="{AF0C6AFB-A5B4-4638-9B35-EC4589756D66}" destId="{1D96F80C-C848-4902-9ED0-D36818170DEE}" srcOrd="0" destOrd="0" presId="urn:microsoft.com/office/officeart/2005/8/layout/chevron2"/>
    <dgm:cxn modelId="{1B0A44C9-CAA8-4098-945A-671729FA6D6C}" type="presParOf" srcId="{1D96F80C-C848-4902-9ED0-D36818170DEE}" destId="{E2620703-DEC4-4EC5-BBD3-6BE8407E2EC4}" srcOrd="0" destOrd="0" presId="urn:microsoft.com/office/officeart/2005/8/layout/chevron2"/>
    <dgm:cxn modelId="{311C5A8D-BD2E-4F17-8ABD-99CD9B4B443D}" type="presParOf" srcId="{1D96F80C-C848-4902-9ED0-D36818170DEE}" destId="{4AF0D8EA-EF10-4A1A-8B6C-F58877DE1F45}" srcOrd="1" destOrd="0" presId="urn:microsoft.com/office/officeart/2005/8/layout/chevron2"/>
    <dgm:cxn modelId="{4BD9F934-3842-4D80-932C-795424000074}" type="presParOf" srcId="{AF0C6AFB-A5B4-4638-9B35-EC4589756D66}" destId="{D5F78C3A-A1EE-48CB-844D-CF3C8D4FCDE5}" srcOrd="1" destOrd="0" presId="urn:microsoft.com/office/officeart/2005/8/layout/chevron2"/>
    <dgm:cxn modelId="{AD4304E3-118D-40F9-8917-CD7EEA39ED91}" type="presParOf" srcId="{AF0C6AFB-A5B4-4638-9B35-EC4589756D66}" destId="{DFC0EDA1-C3F3-4CC1-9F38-C5A6D48A790B}" srcOrd="2" destOrd="0" presId="urn:microsoft.com/office/officeart/2005/8/layout/chevron2"/>
    <dgm:cxn modelId="{F2619C00-65C5-46A5-84CB-63E8A7A441F4}" type="presParOf" srcId="{DFC0EDA1-C3F3-4CC1-9F38-C5A6D48A790B}" destId="{89F49851-1377-4485-AD5A-251A24022093}" srcOrd="0" destOrd="0" presId="urn:microsoft.com/office/officeart/2005/8/layout/chevron2"/>
    <dgm:cxn modelId="{E7FF6C4D-CDB6-4AA0-81E7-67B7929630D3}" type="presParOf" srcId="{DFC0EDA1-C3F3-4CC1-9F38-C5A6D48A790B}" destId="{FCC33DF4-999C-40CC-A7FE-0DF6017F3B5A}" srcOrd="1" destOrd="0" presId="urn:microsoft.com/office/officeart/2005/8/layout/chevron2"/>
    <dgm:cxn modelId="{7E0FF9DC-0B75-4C1D-9D99-366E39B25DDD}" type="presParOf" srcId="{AF0C6AFB-A5B4-4638-9B35-EC4589756D66}" destId="{BFEA31A7-2C79-424F-8D3F-2CF29B9ACB60}" srcOrd="3" destOrd="0" presId="urn:microsoft.com/office/officeart/2005/8/layout/chevron2"/>
    <dgm:cxn modelId="{81DC50E8-46A2-43F4-9EE3-44BAB8A93E13}" type="presParOf" srcId="{AF0C6AFB-A5B4-4638-9B35-EC4589756D66}" destId="{E284BEA2-36E2-443A-A74A-7B3DBEACD56E}" srcOrd="4" destOrd="0" presId="urn:microsoft.com/office/officeart/2005/8/layout/chevron2"/>
    <dgm:cxn modelId="{384439AF-0D53-4A6D-8BBE-1350F102667B}" type="presParOf" srcId="{E284BEA2-36E2-443A-A74A-7B3DBEACD56E}" destId="{8B07F004-6CD4-40A0-9ADC-805AC2EF8988}" srcOrd="0" destOrd="0" presId="urn:microsoft.com/office/officeart/2005/8/layout/chevron2"/>
    <dgm:cxn modelId="{2A8105D2-ADD7-4FDC-AB43-56FB38D3CD06}" type="presParOf" srcId="{E284BEA2-36E2-443A-A74A-7B3DBEACD56E}" destId="{20B606DD-C203-446B-AB40-0E2BBE44E1A1}" srcOrd="1" destOrd="0" presId="urn:microsoft.com/office/officeart/2005/8/layout/chevron2"/>
    <dgm:cxn modelId="{CC0539D1-D9D2-44AB-930B-B9F94C853889}" type="presParOf" srcId="{AF0C6AFB-A5B4-4638-9B35-EC4589756D66}" destId="{C46AA41E-06DC-4F3C-A5E6-742061196F09}" srcOrd="5" destOrd="0" presId="urn:microsoft.com/office/officeart/2005/8/layout/chevron2"/>
    <dgm:cxn modelId="{50DAC79D-E000-419F-9950-31DFF4CE9E1A}" type="presParOf" srcId="{AF0C6AFB-A5B4-4638-9B35-EC4589756D66}" destId="{9CB49C59-F395-418C-BED4-CEEB610BEC03}" srcOrd="6" destOrd="0" presId="urn:microsoft.com/office/officeart/2005/8/layout/chevron2"/>
    <dgm:cxn modelId="{F5666B3D-0399-4E0E-94FA-B19C9B8A04B0}" type="presParOf" srcId="{9CB49C59-F395-418C-BED4-CEEB610BEC03}" destId="{3B3935C4-1CB6-4C67-8AFB-2FFC2286BC2B}" srcOrd="0" destOrd="0" presId="urn:microsoft.com/office/officeart/2005/8/layout/chevron2"/>
    <dgm:cxn modelId="{0482C528-3562-4ECC-9578-8CB72F1B89BF}" type="presParOf" srcId="{9CB49C59-F395-418C-BED4-CEEB610BEC03}" destId="{C3CA9286-B5CE-4B9F-B5BA-9999AF658ED2}" srcOrd="1" destOrd="0" presId="urn:microsoft.com/office/officeart/2005/8/layout/chevron2"/>
    <dgm:cxn modelId="{D3B004CC-781D-4B3D-8F4A-6E9B3EC1654A}" type="presParOf" srcId="{AF0C6AFB-A5B4-4638-9B35-EC4589756D66}" destId="{51532C41-2440-4FC6-B2B9-8EEAD9051BFE}" srcOrd="7" destOrd="0" presId="urn:microsoft.com/office/officeart/2005/8/layout/chevron2"/>
    <dgm:cxn modelId="{CD66FE00-B043-48E2-BC4D-349167449F39}" type="presParOf" srcId="{AF0C6AFB-A5B4-4638-9B35-EC4589756D66}" destId="{96F32689-711F-406E-BDB4-26F0BD07D05C}" srcOrd="8" destOrd="0" presId="urn:microsoft.com/office/officeart/2005/8/layout/chevron2"/>
    <dgm:cxn modelId="{56ADF95A-3180-42BD-9A10-83B46467D01B}" type="presParOf" srcId="{96F32689-711F-406E-BDB4-26F0BD07D05C}" destId="{BF6EEC3E-D90B-4597-A069-13DD11EC2337}" srcOrd="0" destOrd="0" presId="urn:microsoft.com/office/officeart/2005/8/layout/chevron2"/>
    <dgm:cxn modelId="{962D681B-83CC-4E57-B6A0-8FCC5A969F49}" type="presParOf" srcId="{96F32689-711F-406E-BDB4-26F0BD07D05C}" destId="{0F932A98-69CE-4970-825E-A176A08B64AF}" srcOrd="1" destOrd="0" presId="urn:microsoft.com/office/officeart/2005/8/layout/chevron2"/>
    <dgm:cxn modelId="{D00E6AAF-28E8-4EB7-AC6C-E1A31DB0F72D}" type="presParOf" srcId="{AF0C6AFB-A5B4-4638-9B35-EC4589756D66}" destId="{37120D58-14AD-4345-8CE8-673AF059BFA9}" srcOrd="9" destOrd="0" presId="urn:microsoft.com/office/officeart/2005/8/layout/chevron2"/>
    <dgm:cxn modelId="{E1B4099E-E3DA-41E7-B255-EDDD445AE272}" type="presParOf" srcId="{AF0C6AFB-A5B4-4638-9B35-EC4589756D66}" destId="{CBA7112B-8B2A-4620-9A1A-E997AD306EF3}" srcOrd="10" destOrd="0" presId="urn:microsoft.com/office/officeart/2005/8/layout/chevron2"/>
    <dgm:cxn modelId="{A8F44BFC-403E-4CB6-8FDD-FF628D0144CC}" type="presParOf" srcId="{CBA7112B-8B2A-4620-9A1A-E997AD306EF3}" destId="{B06561FF-1FF2-484B-8A9F-9594504EA240}" srcOrd="0" destOrd="0" presId="urn:microsoft.com/office/officeart/2005/8/layout/chevron2"/>
    <dgm:cxn modelId="{45F3E547-A1BA-4927-9CFE-943102978302}" type="presParOf" srcId="{CBA7112B-8B2A-4620-9A1A-E997AD306EF3}" destId="{8D733AA3-3124-4156-B986-ED03C356E47F}" srcOrd="1" destOrd="0" presId="urn:microsoft.com/office/officeart/2005/8/layout/chevron2"/>
    <dgm:cxn modelId="{10ACD91A-C918-4CF9-9E0F-5DDD3FF94480}" type="presParOf" srcId="{AF0C6AFB-A5B4-4638-9B35-EC4589756D66}" destId="{15F1B91B-7DA5-4552-9749-8A2C8B2EB9BA}" srcOrd="11" destOrd="0" presId="urn:microsoft.com/office/officeart/2005/8/layout/chevron2"/>
    <dgm:cxn modelId="{9ED0E02C-C3E8-4C32-9FBC-C3672C9AF281}" type="presParOf" srcId="{AF0C6AFB-A5B4-4638-9B35-EC4589756D66}" destId="{F15B18F8-510B-40E9-8B21-93680F290658}" srcOrd="12" destOrd="0" presId="urn:microsoft.com/office/officeart/2005/8/layout/chevron2"/>
    <dgm:cxn modelId="{765E0254-514B-4330-9956-0C3226B984CC}" type="presParOf" srcId="{F15B18F8-510B-40E9-8B21-93680F290658}" destId="{D489B1C4-9318-48D2-90C3-A867F239E065}" srcOrd="0" destOrd="0" presId="urn:microsoft.com/office/officeart/2005/8/layout/chevron2"/>
    <dgm:cxn modelId="{BD5FB9F8-2882-4326-8C63-60A4C83E430E}" type="presParOf" srcId="{F15B18F8-510B-40E9-8B21-93680F290658}" destId="{6A39AA54-37BC-4DD4-853C-9C1DA79829C0}" srcOrd="1" destOrd="0" presId="urn:microsoft.com/office/officeart/2005/8/layout/chevron2"/>
    <dgm:cxn modelId="{1D86682C-0688-4054-9712-9AA5E3F189D1}" type="presParOf" srcId="{AF0C6AFB-A5B4-4638-9B35-EC4589756D66}" destId="{4D4BA2C6-C378-41F1-8ECE-0F4EB66DC68D}" srcOrd="13" destOrd="0" presId="urn:microsoft.com/office/officeart/2005/8/layout/chevron2"/>
    <dgm:cxn modelId="{309FB674-C756-4D58-894A-7AA815207813}" type="presParOf" srcId="{AF0C6AFB-A5B4-4638-9B35-EC4589756D66}" destId="{999ECF6F-992A-4671-8F54-632E442F197E}" srcOrd="14" destOrd="0" presId="urn:microsoft.com/office/officeart/2005/8/layout/chevron2"/>
    <dgm:cxn modelId="{0ED8AD1F-ECA0-4D02-B6E4-92E7C770BE4B}" type="presParOf" srcId="{999ECF6F-992A-4671-8F54-632E442F197E}" destId="{21EA7D85-E93A-4540-8965-B6549FFD52AF}" srcOrd="0" destOrd="0" presId="urn:microsoft.com/office/officeart/2005/8/layout/chevron2"/>
    <dgm:cxn modelId="{510C5613-D674-41D6-86B6-46FC05E615C1}" type="presParOf" srcId="{999ECF6F-992A-4671-8F54-632E442F197E}" destId="{F3CFD440-D77E-40B2-8468-3BD6A0A46A7F}" srcOrd="1" destOrd="0" presId="urn:microsoft.com/office/officeart/2005/8/layout/chevron2"/>
    <dgm:cxn modelId="{DD0DCF4E-42E2-4EA6-B2F2-75DDF1450E7A}" type="presParOf" srcId="{AF0C6AFB-A5B4-4638-9B35-EC4589756D66}" destId="{B373AA75-E7FE-48BF-AD25-211815298BAC}" srcOrd="15" destOrd="0" presId="urn:microsoft.com/office/officeart/2005/8/layout/chevron2"/>
    <dgm:cxn modelId="{C9FED4A5-2CF9-4AB8-99C5-61A0246A122F}" type="presParOf" srcId="{AF0C6AFB-A5B4-4638-9B35-EC4589756D66}" destId="{0BA55439-478C-4D74-867F-A9D2F0BCD992}" srcOrd="16" destOrd="0" presId="urn:microsoft.com/office/officeart/2005/8/layout/chevron2"/>
    <dgm:cxn modelId="{F4FBA318-6B01-479E-8081-32498DA4852D}" type="presParOf" srcId="{0BA55439-478C-4D74-867F-A9D2F0BCD992}" destId="{742A96E2-A4C7-4610-AFCB-AFF90C2FB631}" srcOrd="0" destOrd="0" presId="urn:microsoft.com/office/officeart/2005/8/layout/chevron2"/>
    <dgm:cxn modelId="{5D687B76-893A-43BF-A092-2F13ADC75CB0}" type="presParOf" srcId="{0BA55439-478C-4D74-867F-A9D2F0BCD992}" destId="{94CB38F5-A1C1-4F0E-8BFE-477A4F25F8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50CEDA-286A-4A51-B91E-93D960E7FFBE}" type="doc">
      <dgm:prSet loTypeId="urn:microsoft.com/office/officeart/2005/8/layout/hProcess7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DDA166B-3AC4-4604-AFFD-DE42FBB9B16D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294-ФЗ </a:t>
          </a:r>
          <a:endParaRPr lang="ru-RU" dirty="0"/>
        </a:p>
      </dgm:t>
    </dgm:pt>
    <dgm:pt modelId="{5BFBF113-4677-472D-8C60-EA7DC1B0D2CE}" type="parTrans" cxnId="{D7025D85-F4CF-4CA3-8C65-9C174908A938}">
      <dgm:prSet/>
      <dgm:spPr/>
      <dgm:t>
        <a:bodyPr/>
        <a:lstStyle/>
        <a:p>
          <a:endParaRPr lang="ru-RU"/>
        </a:p>
      </dgm:t>
    </dgm:pt>
    <dgm:pt modelId="{45A26B59-9A28-4885-8E4D-5A693D365BCF}" type="sibTrans" cxnId="{D7025D85-F4CF-4CA3-8C65-9C174908A938}">
      <dgm:prSet/>
      <dgm:spPr/>
      <dgm:t>
        <a:bodyPr/>
        <a:lstStyle/>
        <a:p>
          <a:endParaRPr lang="ru-RU"/>
        </a:p>
      </dgm:t>
    </dgm:pt>
    <dgm:pt modelId="{27167234-DD49-4417-B646-ABCA2257160E}">
      <dgm:prSet custT="1"/>
      <dgm:spPr/>
      <dgm:t>
        <a:bodyPr/>
        <a:lstStyle/>
        <a:p>
          <a:pPr algn="l"/>
          <a:endParaRPr lang="ru-RU" sz="14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98BECD40-ECBE-482B-B956-9F48A7E585F4}" type="sibTrans" cxnId="{4D02A835-58E9-44A1-AE4A-45CB76DEE9E2}">
      <dgm:prSet/>
      <dgm:spPr/>
      <dgm:t>
        <a:bodyPr/>
        <a:lstStyle/>
        <a:p>
          <a:endParaRPr lang="ru-RU"/>
        </a:p>
      </dgm:t>
    </dgm:pt>
    <dgm:pt modelId="{896D127A-273E-4702-AAF5-5CD852F13E14}" type="parTrans" cxnId="{4D02A835-58E9-44A1-AE4A-45CB76DEE9E2}">
      <dgm:prSet/>
      <dgm:spPr/>
      <dgm:t>
        <a:bodyPr/>
        <a:lstStyle/>
        <a:p>
          <a:endParaRPr lang="ru-RU"/>
        </a:p>
      </dgm:t>
    </dgm:pt>
    <dgm:pt modelId="{6F25DB3E-845A-42D1-808C-C0DDC3799D2E}">
      <dgm:prSet phldrT="[Текст]" custT="1"/>
      <dgm:spPr/>
      <dgm:t>
        <a:bodyPr/>
        <a:lstStyle/>
        <a:p>
          <a:pPr algn="just"/>
          <a:endParaRPr lang="ru-RU" sz="1400" b="1" dirty="0" smtClean="0">
            <a:latin typeface="Arial Black" pitchFamily="34" charset="0"/>
          </a:endParaRPr>
        </a:p>
        <a:p>
          <a:pPr algn="ctr"/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План проведения плановых проверок юридических лиц </a:t>
          </a:r>
          <a:b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</a:br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и индивидуальных предпринимателей</a:t>
          </a:r>
        </a:p>
        <a:p>
          <a:pPr algn="ctr"/>
          <a:endParaRPr lang="ru-RU" sz="1800" b="1" dirty="0" smtClean="0">
            <a:latin typeface="Arial Black" pitchFamily="34" charset="0"/>
          </a:endParaRPr>
        </a:p>
        <a:p>
          <a:pPr algn="l"/>
          <a:r>
            <a:rPr lang="ru-RU" sz="1800" b="0" dirty="0" smtClean="0">
              <a:latin typeface="Arial Black" pitchFamily="34" charset="0"/>
            </a:rPr>
            <a:t>Основание - истечение 3 лет </a:t>
          </a:r>
          <a:br>
            <a:rPr lang="ru-RU" sz="1800" b="0" dirty="0" smtClean="0">
              <a:latin typeface="Arial Black" pitchFamily="34" charset="0"/>
            </a:rPr>
          </a:br>
          <a:r>
            <a:rPr lang="ru-RU" sz="1800" b="0" dirty="0" smtClean="0">
              <a:latin typeface="Arial Black" pitchFamily="34" charset="0"/>
            </a:rPr>
            <a:t>со дня:</a:t>
          </a:r>
          <a:endParaRPr lang="ru-RU" sz="1800" b="0" dirty="0">
            <a:latin typeface="Arial Black" pitchFamily="34" charset="0"/>
          </a:endParaRPr>
        </a:p>
      </dgm:t>
    </dgm:pt>
    <dgm:pt modelId="{ACDC703A-C1B7-404C-AC84-8C32FEF3F5F2}" type="sibTrans" cxnId="{FFB1DE3D-8368-4DFD-B2CD-005BF19BEDCA}">
      <dgm:prSet/>
      <dgm:spPr/>
      <dgm:t>
        <a:bodyPr/>
        <a:lstStyle/>
        <a:p>
          <a:endParaRPr lang="ru-RU"/>
        </a:p>
      </dgm:t>
    </dgm:pt>
    <dgm:pt modelId="{999B54D9-5C7E-4FA9-AF3A-E9C9E29C38E0}" type="parTrans" cxnId="{FFB1DE3D-8368-4DFD-B2CD-005BF19BEDCA}">
      <dgm:prSet/>
      <dgm:spPr/>
      <dgm:t>
        <a:bodyPr/>
        <a:lstStyle/>
        <a:p>
          <a:endParaRPr lang="ru-RU"/>
        </a:p>
      </dgm:t>
    </dgm:pt>
    <dgm:pt modelId="{9A2375D5-EFBD-4839-A064-8DA148F2E070}">
      <dgm:prSet custT="1"/>
      <dgm:spPr/>
      <dgm:t>
        <a:bodyPr/>
        <a:lstStyle/>
        <a:p>
          <a:pPr algn="l"/>
          <a:endParaRPr lang="ru-RU" sz="1250" dirty="0">
            <a:latin typeface="Arial Black" pitchFamily="34" charset="0"/>
          </a:endParaRPr>
        </a:p>
      </dgm:t>
    </dgm:pt>
    <dgm:pt modelId="{2A049478-0A2C-4A44-9200-AB4F2FCD3A70}" type="sibTrans" cxnId="{9A08DCCE-8AB0-47DF-BC3D-7AAF92A0EB54}">
      <dgm:prSet/>
      <dgm:spPr/>
      <dgm:t>
        <a:bodyPr/>
        <a:lstStyle/>
        <a:p>
          <a:endParaRPr lang="ru-RU"/>
        </a:p>
      </dgm:t>
    </dgm:pt>
    <dgm:pt modelId="{90C13006-54A1-462F-8C2B-4D64D7CF1801}" type="parTrans" cxnId="{9A08DCCE-8AB0-47DF-BC3D-7AAF92A0EB54}">
      <dgm:prSet/>
      <dgm:spPr/>
      <dgm:t>
        <a:bodyPr/>
        <a:lstStyle/>
        <a:p>
          <a:endParaRPr lang="ru-RU"/>
        </a:p>
      </dgm:t>
    </dgm:pt>
    <dgm:pt modelId="{53F701A7-D78C-4D6F-BED4-90670764F014}">
      <dgm:prSet custT="1"/>
      <dgm:spPr/>
      <dgm:t>
        <a:bodyPr/>
        <a:lstStyle/>
        <a:p>
          <a:pPr algn="l"/>
          <a:endParaRPr lang="ru-RU" sz="1400" b="1" dirty="0" smtClean="0">
            <a:solidFill>
              <a:srgbClr val="C00000"/>
            </a:solidFill>
            <a:latin typeface="Arial Black" pitchFamily="34" charset="0"/>
          </a:endParaRPr>
        </a:p>
      </dgm:t>
    </dgm:pt>
    <dgm:pt modelId="{29A55215-94E6-40CC-927A-88973B6D6C86}" type="sibTrans" cxnId="{5BC7F8E1-AF36-4AB1-8362-5B463FA8FB97}">
      <dgm:prSet/>
      <dgm:spPr/>
      <dgm:t>
        <a:bodyPr/>
        <a:lstStyle/>
        <a:p>
          <a:endParaRPr lang="ru-RU"/>
        </a:p>
      </dgm:t>
    </dgm:pt>
    <dgm:pt modelId="{17DE7A7B-C3E0-42E5-9D36-CAA886FE476C}" type="parTrans" cxnId="{5BC7F8E1-AF36-4AB1-8362-5B463FA8FB97}">
      <dgm:prSet/>
      <dgm:spPr/>
      <dgm:t>
        <a:bodyPr/>
        <a:lstStyle/>
        <a:p>
          <a:endParaRPr lang="ru-RU"/>
        </a:p>
      </dgm:t>
    </dgm:pt>
    <dgm:pt modelId="{437B7EBA-B674-430C-8DEB-12119B8E929E}">
      <dgm:prSet phldrT="[Текст]" custT="1"/>
      <dgm:spPr/>
      <dgm:t>
        <a:bodyPr/>
        <a:lstStyle/>
        <a:p>
          <a:r>
            <a:rPr lang="ru-RU" sz="1800" b="0" smtClean="0">
              <a:latin typeface="Arial Black" pitchFamily="34" charset="0"/>
            </a:rPr>
            <a:t>1) государственной регистрации;</a:t>
          </a:r>
          <a:endParaRPr lang="ru-RU" sz="1800" b="0" dirty="0" smtClean="0">
            <a:latin typeface="Arial Black" pitchFamily="34" charset="0"/>
          </a:endParaRPr>
        </a:p>
      </dgm:t>
    </dgm:pt>
    <dgm:pt modelId="{2A9E18F9-FA35-4DBD-8674-BEB2E4C60421}" type="parTrans" cxnId="{48F0899C-B6C7-4020-9740-27248C2A58E9}">
      <dgm:prSet/>
      <dgm:spPr/>
      <dgm:t>
        <a:bodyPr/>
        <a:lstStyle/>
        <a:p>
          <a:endParaRPr lang="ru-RU"/>
        </a:p>
      </dgm:t>
    </dgm:pt>
    <dgm:pt modelId="{CB4EEA2C-C781-4894-BFAB-3D47987CC75E}" type="sibTrans" cxnId="{48F0899C-B6C7-4020-9740-27248C2A58E9}">
      <dgm:prSet/>
      <dgm:spPr/>
      <dgm:t>
        <a:bodyPr/>
        <a:lstStyle/>
        <a:p>
          <a:endParaRPr lang="ru-RU"/>
        </a:p>
      </dgm:t>
    </dgm:pt>
    <dgm:pt modelId="{42259FD0-687B-4F8E-9E92-C3A77940A76A}">
      <dgm:prSet phldrT="[Текст]" custT="1"/>
      <dgm:spPr/>
      <dgm:t>
        <a:bodyPr/>
        <a:lstStyle/>
        <a:p>
          <a:r>
            <a:rPr lang="ru-RU" sz="1800" b="0" smtClean="0">
              <a:latin typeface="Arial Black" pitchFamily="34" charset="0"/>
            </a:rPr>
            <a:t>2) окончания проведения последней плановой проверки.</a:t>
          </a:r>
          <a:endParaRPr lang="ru-RU" sz="1800" b="0" dirty="0" smtClean="0">
            <a:latin typeface="Arial Black" pitchFamily="34" charset="0"/>
          </a:endParaRPr>
        </a:p>
      </dgm:t>
    </dgm:pt>
    <dgm:pt modelId="{503E26C2-53C5-4CEF-B73B-CFFF1856B3CA}" type="parTrans" cxnId="{13F870F5-BB1B-40BA-9257-0EA40EAF8AAA}">
      <dgm:prSet/>
      <dgm:spPr/>
      <dgm:t>
        <a:bodyPr/>
        <a:lstStyle/>
        <a:p>
          <a:endParaRPr lang="ru-RU"/>
        </a:p>
      </dgm:t>
    </dgm:pt>
    <dgm:pt modelId="{7CDAA48C-F75B-4CF8-9758-B7E4653EF567}" type="sibTrans" cxnId="{13F870F5-BB1B-40BA-9257-0EA40EAF8AAA}">
      <dgm:prSet/>
      <dgm:spPr/>
      <dgm:t>
        <a:bodyPr/>
        <a:lstStyle/>
        <a:p>
          <a:endParaRPr lang="ru-RU"/>
        </a:p>
      </dgm:t>
    </dgm:pt>
    <dgm:pt modelId="{801F3277-EAB5-4947-82B8-1B6C40A64527}">
      <dgm:prSet phldrT="[Текст]" custT="1"/>
      <dgm:spPr/>
      <dgm:t>
        <a:bodyPr/>
        <a:lstStyle/>
        <a:p>
          <a:endParaRPr lang="ru-RU" sz="1600" b="1" dirty="0" smtClean="0">
            <a:solidFill>
              <a:schemeClr val="bg1"/>
            </a:solidFill>
            <a:latin typeface="Arial Black" pitchFamily="34" charset="0"/>
          </a:endParaRPr>
        </a:p>
      </dgm:t>
    </dgm:pt>
    <dgm:pt modelId="{82801408-925C-404D-A810-A6105E5489FA}" type="parTrans" cxnId="{D4081AF0-F2E3-4CFA-B802-4FE4510978E4}">
      <dgm:prSet/>
      <dgm:spPr/>
      <dgm:t>
        <a:bodyPr/>
        <a:lstStyle/>
        <a:p>
          <a:endParaRPr lang="ru-RU"/>
        </a:p>
      </dgm:t>
    </dgm:pt>
    <dgm:pt modelId="{C45D3987-B9DB-4C42-BBAD-D1D4C47E8936}" type="sibTrans" cxnId="{D4081AF0-F2E3-4CFA-B802-4FE4510978E4}">
      <dgm:prSet/>
      <dgm:spPr/>
      <dgm:t>
        <a:bodyPr/>
        <a:lstStyle/>
        <a:p>
          <a:endParaRPr lang="ru-RU"/>
        </a:p>
      </dgm:t>
    </dgm:pt>
    <dgm:pt modelId="{5860F606-1FCD-47FB-BE32-F97EEA20E409}">
      <dgm:prSet phldrT="[Текст]" custT="1"/>
      <dgm:spPr/>
      <dgm:t>
        <a:bodyPr/>
        <a:lstStyle/>
        <a:p>
          <a:pPr algn="l"/>
          <a:endParaRPr lang="ru-RU" sz="1600" b="1" smtClean="0">
            <a:latin typeface="Arial Black" pitchFamily="34" charset="0"/>
          </a:endParaRPr>
        </a:p>
        <a:p>
          <a:pPr algn="l"/>
          <a:endParaRPr lang="ru-RU" sz="1600" b="1" smtClean="0">
            <a:latin typeface="Arial Black" pitchFamily="34" charset="0"/>
          </a:endParaRPr>
        </a:p>
        <a:p>
          <a:pPr algn="just"/>
          <a:endParaRPr lang="ru-RU" sz="1400" b="1" smtClean="0">
            <a:latin typeface="Arial Black" pitchFamily="34" charset="0"/>
          </a:endParaRPr>
        </a:p>
        <a:p>
          <a:pPr algn="l"/>
          <a:r>
            <a:rPr lang="ru-RU" sz="1400" b="1" smtClean="0">
              <a:latin typeface="Arial Black" pitchFamily="34" charset="0"/>
            </a:rPr>
            <a:t>  </a:t>
          </a:r>
          <a:endParaRPr lang="ru-RU"/>
        </a:p>
      </dgm:t>
    </dgm:pt>
    <dgm:pt modelId="{4717BAD3-FC36-4ED3-BC0B-39AC1F603B81}" type="parTrans" cxnId="{B947FA10-DADE-4B7B-88AA-C3F5DA769E81}">
      <dgm:prSet/>
      <dgm:spPr/>
      <dgm:t>
        <a:bodyPr/>
        <a:lstStyle/>
        <a:p>
          <a:endParaRPr lang="ru-RU"/>
        </a:p>
      </dgm:t>
    </dgm:pt>
    <dgm:pt modelId="{7E3F2A3E-66F7-4ABB-BAEE-BF05DFA9BA2A}" type="sibTrans" cxnId="{B947FA10-DADE-4B7B-88AA-C3F5DA769E81}">
      <dgm:prSet/>
      <dgm:spPr/>
      <dgm:t>
        <a:bodyPr/>
        <a:lstStyle/>
        <a:p>
          <a:endParaRPr lang="ru-RU"/>
        </a:p>
      </dgm:t>
    </dgm:pt>
    <dgm:pt modelId="{FC392F2B-6050-444E-ABED-78DA833A7A6C}">
      <dgm:prSet phldrT="[Текст]" custT="1"/>
      <dgm:spPr/>
      <dgm:t>
        <a:bodyPr/>
        <a:lstStyle/>
        <a:p>
          <a:pPr algn="ctr"/>
          <a:endParaRPr lang="ru-RU" sz="20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algn="ctr"/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План проведения плановых контрольных (надзорных) мероприятий </a:t>
          </a:r>
        </a:p>
        <a:p>
          <a:pPr algn="ctr"/>
          <a:endParaRPr lang="ru-RU" sz="2000" b="0" dirty="0" smtClean="0">
            <a:latin typeface="Arial Black" panose="020B0A04020102020204" pitchFamily="34" charset="0"/>
          </a:endParaRPr>
        </a:p>
        <a:p>
          <a:pPr algn="l"/>
          <a:r>
            <a:rPr lang="ru-RU" sz="1800" b="0" dirty="0" smtClean="0">
              <a:latin typeface="Arial Black" panose="020B0A04020102020204" pitchFamily="34" charset="0"/>
            </a:rPr>
            <a:t>Основание – истечение  установленного положением </a:t>
          </a:r>
          <a:br>
            <a:rPr lang="ru-RU" sz="1800" b="0" dirty="0" smtClean="0">
              <a:latin typeface="Arial Black" panose="020B0A04020102020204" pitchFamily="34" charset="0"/>
            </a:rPr>
          </a:br>
          <a:r>
            <a:rPr lang="ru-RU" sz="1800" b="0" dirty="0" smtClean="0">
              <a:latin typeface="Arial Black" panose="020B0A04020102020204" pitchFamily="34" charset="0"/>
            </a:rPr>
            <a:t>о виде контроля периода времени с даты окончания проведения последнего планового КНМ </a:t>
          </a:r>
          <a:br>
            <a:rPr lang="ru-RU" sz="1800" b="0" dirty="0" smtClean="0">
              <a:latin typeface="Arial Black" panose="020B0A04020102020204" pitchFamily="34" charset="0"/>
            </a:rPr>
          </a:br>
          <a:r>
            <a:rPr lang="ru-RU" sz="1800" b="0" dirty="0" smtClean="0">
              <a:latin typeface="Arial Black" panose="020B0A04020102020204" pitchFamily="34" charset="0"/>
            </a:rPr>
            <a:t>на основе категорирования объектов контроля. </a:t>
          </a:r>
          <a:endParaRPr lang="ru-RU" sz="1400" dirty="0">
            <a:solidFill>
              <a:srgbClr val="C00000"/>
            </a:solidFill>
          </a:endParaRPr>
        </a:p>
      </dgm:t>
    </dgm:pt>
    <dgm:pt modelId="{A0D99AC5-00AC-4077-A520-1A7DA1DA2139}" type="sibTrans" cxnId="{D09C05A1-0877-4554-B110-15C01ACC24F7}">
      <dgm:prSet/>
      <dgm:spPr/>
      <dgm:t>
        <a:bodyPr/>
        <a:lstStyle/>
        <a:p>
          <a:endParaRPr lang="ru-RU"/>
        </a:p>
      </dgm:t>
    </dgm:pt>
    <dgm:pt modelId="{F3A801EE-6C06-45C4-9DAC-525FD9473089}" type="parTrans" cxnId="{D09C05A1-0877-4554-B110-15C01ACC24F7}">
      <dgm:prSet/>
      <dgm:spPr/>
      <dgm:t>
        <a:bodyPr/>
        <a:lstStyle/>
        <a:p>
          <a:endParaRPr lang="ru-RU"/>
        </a:p>
      </dgm:t>
    </dgm:pt>
    <dgm:pt modelId="{E6BEB77A-6256-4252-ABF1-DAC1DBBB04BA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248-ФЗ</a:t>
          </a:r>
          <a:endParaRPr lang="ru-RU" b="1" dirty="0">
            <a:latin typeface="Arial Black" pitchFamily="34" charset="0"/>
          </a:endParaRPr>
        </a:p>
      </dgm:t>
    </dgm:pt>
    <dgm:pt modelId="{66CFDE2C-92A9-43AD-B1CC-8E5DE0873F2D}" type="sibTrans" cxnId="{108D72D3-0829-4396-BFC0-2710DA1B0024}">
      <dgm:prSet/>
      <dgm:spPr/>
      <dgm:t>
        <a:bodyPr/>
        <a:lstStyle/>
        <a:p>
          <a:endParaRPr lang="ru-RU"/>
        </a:p>
      </dgm:t>
    </dgm:pt>
    <dgm:pt modelId="{31CF6255-7D2E-423B-B897-608344D525D9}" type="parTrans" cxnId="{108D72D3-0829-4396-BFC0-2710DA1B0024}">
      <dgm:prSet/>
      <dgm:spPr/>
      <dgm:t>
        <a:bodyPr/>
        <a:lstStyle/>
        <a:p>
          <a:endParaRPr lang="ru-RU"/>
        </a:p>
      </dgm:t>
    </dgm:pt>
    <dgm:pt modelId="{C2BBF702-9341-4471-B638-9D9DD4556694}">
      <dgm:prSet phldrT="[Текст]" custT="1"/>
      <dgm:spPr/>
      <dgm:t>
        <a:bodyPr/>
        <a:lstStyle/>
        <a:p>
          <a:pPr algn="l"/>
          <a:endParaRPr lang="ru-RU" sz="1380" b="0" dirty="0" err="1" smtClean="0">
            <a:latin typeface="Arial Black" panose="020B0A04020102020204" pitchFamily="34" charset="0"/>
          </a:endParaRPr>
        </a:p>
      </dgm:t>
    </dgm:pt>
    <dgm:pt modelId="{5CE8CCE9-96FC-4CC6-8132-4777054EFD1A}" type="parTrans" cxnId="{F6EF655C-67E5-4F6C-A2DF-0ADBEE033BF0}">
      <dgm:prSet/>
      <dgm:spPr/>
      <dgm:t>
        <a:bodyPr/>
        <a:lstStyle/>
        <a:p>
          <a:endParaRPr lang="ru-RU"/>
        </a:p>
      </dgm:t>
    </dgm:pt>
    <dgm:pt modelId="{3D0ED1BC-C860-4D7E-A88F-37AB87AADC10}" type="sibTrans" cxnId="{F6EF655C-67E5-4F6C-A2DF-0ADBEE033BF0}">
      <dgm:prSet/>
      <dgm:spPr/>
      <dgm:t>
        <a:bodyPr/>
        <a:lstStyle/>
        <a:p>
          <a:endParaRPr lang="ru-RU"/>
        </a:p>
      </dgm:t>
    </dgm:pt>
    <dgm:pt modelId="{87EDC585-1886-4293-AEE3-C9A24950EA0B}">
      <dgm:prSet phldrT="[Текст]" custT="1"/>
      <dgm:spPr/>
      <dgm:t>
        <a:bodyPr/>
        <a:lstStyle/>
        <a:p>
          <a:pPr algn="l"/>
          <a:r>
            <a:rPr lang="ru-RU" sz="1380" b="0" smtClean="0">
              <a:latin typeface="Arial Black" panose="020B0A04020102020204" pitchFamily="34" charset="0"/>
            </a:rPr>
            <a:t>  </a:t>
          </a:r>
          <a:endParaRPr lang="ru-RU"/>
        </a:p>
      </dgm:t>
    </dgm:pt>
    <dgm:pt modelId="{A7B98A8D-567D-4D96-A8E8-A14742DF7F10}" type="parTrans" cxnId="{64B6CFB4-D16D-4732-BCA4-D511DB6C9F6E}">
      <dgm:prSet/>
      <dgm:spPr/>
      <dgm:t>
        <a:bodyPr/>
        <a:lstStyle/>
        <a:p>
          <a:endParaRPr lang="ru-RU"/>
        </a:p>
      </dgm:t>
    </dgm:pt>
    <dgm:pt modelId="{7A54A85B-EEA1-45F9-8ED2-BA53DC8A88D5}" type="sibTrans" cxnId="{64B6CFB4-D16D-4732-BCA4-D511DB6C9F6E}">
      <dgm:prSet/>
      <dgm:spPr/>
      <dgm:t>
        <a:bodyPr/>
        <a:lstStyle/>
        <a:p>
          <a:endParaRPr lang="ru-RU"/>
        </a:p>
      </dgm:t>
    </dgm:pt>
    <dgm:pt modelId="{7388E713-7B85-4773-A883-A2DDBCF8A4D5}">
      <dgm:prSet custT="1"/>
      <dgm:spPr/>
      <dgm:t>
        <a:bodyPr/>
        <a:lstStyle/>
        <a:p>
          <a:pPr algn="l"/>
          <a:endParaRPr lang="ru-RU" sz="1800" b="0" dirty="0" smtClean="0">
            <a:latin typeface="Arial Black" panose="020B0A04020102020204" pitchFamily="34" charset="0"/>
          </a:endParaRPr>
        </a:p>
      </dgm:t>
    </dgm:pt>
    <dgm:pt modelId="{F542CE38-8A42-4672-81A0-7434F9937696}" type="parTrans" cxnId="{FD8AE718-B732-48EA-8741-01A75F95ECE8}">
      <dgm:prSet/>
      <dgm:spPr/>
      <dgm:t>
        <a:bodyPr/>
        <a:lstStyle/>
        <a:p>
          <a:endParaRPr lang="ru-RU"/>
        </a:p>
      </dgm:t>
    </dgm:pt>
    <dgm:pt modelId="{B5DCCAC6-058F-4AAD-9AB7-67A3CDDE6B11}" type="sibTrans" cxnId="{FD8AE718-B732-48EA-8741-01A75F95ECE8}">
      <dgm:prSet/>
      <dgm:spPr/>
      <dgm:t>
        <a:bodyPr/>
        <a:lstStyle/>
        <a:p>
          <a:endParaRPr lang="ru-RU"/>
        </a:p>
      </dgm:t>
    </dgm:pt>
    <dgm:pt modelId="{B4762A64-BCB1-4A57-82EA-6D4FDEA961DA}" type="pres">
      <dgm:prSet presAssocID="{6850CEDA-286A-4A51-B91E-93D960E7FF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2570C-1D6D-47D5-8399-CC55C8BC43E8}" type="pres">
      <dgm:prSet presAssocID="{7DDA166B-3AC4-4604-AFFD-DE42FBB9B16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37C76-B18A-4451-9FB1-67DBBC8C5259}" type="pres">
      <dgm:prSet presAssocID="{7DDA166B-3AC4-4604-AFFD-DE42FBB9B16D}" presName="bgRect" presStyleLbl="node1" presStyleIdx="0" presStyleCnt="2"/>
      <dgm:spPr/>
      <dgm:t>
        <a:bodyPr/>
        <a:lstStyle/>
        <a:p>
          <a:endParaRPr lang="ru-RU"/>
        </a:p>
      </dgm:t>
    </dgm:pt>
    <dgm:pt modelId="{8FFB710A-69A7-46E2-AA4A-2C9833607818}" type="pres">
      <dgm:prSet presAssocID="{7DDA166B-3AC4-4604-AFFD-DE42FBB9B16D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6833-BA17-4C91-B385-C3C48DBE103D}" type="pres">
      <dgm:prSet presAssocID="{7DDA166B-3AC4-4604-AFFD-DE42FBB9B16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06FA-5423-48B1-86EA-814545AA9079}" type="pres">
      <dgm:prSet presAssocID="{45A26B59-9A28-4885-8E4D-5A693D365BCF}" presName="hSp" presStyleCnt="0"/>
      <dgm:spPr/>
      <dgm:t>
        <a:bodyPr/>
        <a:lstStyle/>
        <a:p>
          <a:endParaRPr lang="ru-RU"/>
        </a:p>
      </dgm:t>
    </dgm:pt>
    <dgm:pt modelId="{3F2BA3DF-0FC7-4F12-9C28-D7FFB456FBA6}" type="pres">
      <dgm:prSet presAssocID="{45A26B59-9A28-4885-8E4D-5A693D365BCF}" presName="vProcSp" presStyleCnt="0"/>
      <dgm:spPr/>
      <dgm:t>
        <a:bodyPr/>
        <a:lstStyle/>
        <a:p>
          <a:endParaRPr lang="ru-RU"/>
        </a:p>
      </dgm:t>
    </dgm:pt>
    <dgm:pt modelId="{8493440C-4E28-4B06-841F-AA9960165432}" type="pres">
      <dgm:prSet presAssocID="{45A26B59-9A28-4885-8E4D-5A693D365BCF}" presName="vSp1" presStyleCnt="0"/>
      <dgm:spPr/>
      <dgm:t>
        <a:bodyPr/>
        <a:lstStyle/>
        <a:p>
          <a:endParaRPr lang="ru-RU"/>
        </a:p>
      </dgm:t>
    </dgm:pt>
    <dgm:pt modelId="{9D766B1D-4B65-4C77-AD8C-C40084E2C7AA}" type="pres">
      <dgm:prSet presAssocID="{45A26B59-9A28-4885-8E4D-5A693D365BCF}" presName="simulatedConn" presStyleLbl="solidFgAcc1" presStyleIdx="0" presStyleCnt="1"/>
      <dgm:spPr/>
      <dgm:t>
        <a:bodyPr/>
        <a:lstStyle/>
        <a:p>
          <a:endParaRPr lang="ru-RU"/>
        </a:p>
      </dgm:t>
    </dgm:pt>
    <dgm:pt modelId="{01B68BD2-B533-4586-BAC6-C59A72D46FF0}" type="pres">
      <dgm:prSet presAssocID="{45A26B59-9A28-4885-8E4D-5A693D365BCF}" presName="vSp2" presStyleCnt="0"/>
      <dgm:spPr/>
      <dgm:t>
        <a:bodyPr/>
        <a:lstStyle/>
        <a:p>
          <a:endParaRPr lang="ru-RU"/>
        </a:p>
      </dgm:t>
    </dgm:pt>
    <dgm:pt modelId="{96A1FA77-DA0B-4873-8203-BB8BA5025A04}" type="pres">
      <dgm:prSet presAssocID="{45A26B59-9A28-4885-8E4D-5A693D365BCF}" presName="sibTrans" presStyleCnt="0"/>
      <dgm:spPr/>
      <dgm:t>
        <a:bodyPr/>
        <a:lstStyle/>
        <a:p>
          <a:endParaRPr lang="ru-RU"/>
        </a:p>
      </dgm:t>
    </dgm:pt>
    <dgm:pt modelId="{FF79BCE8-88CE-497D-B573-EE87DBBBF165}" type="pres">
      <dgm:prSet presAssocID="{E6BEB77A-6256-4252-ABF1-DAC1DBBB04B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4E659-A155-4007-9E8C-5D4FC05E5D09}" type="pres">
      <dgm:prSet presAssocID="{E6BEB77A-6256-4252-ABF1-DAC1DBBB04BA}" presName="bgRect" presStyleLbl="node1" presStyleIdx="1" presStyleCnt="2"/>
      <dgm:spPr/>
      <dgm:t>
        <a:bodyPr/>
        <a:lstStyle/>
        <a:p>
          <a:endParaRPr lang="ru-RU"/>
        </a:p>
      </dgm:t>
    </dgm:pt>
    <dgm:pt modelId="{857EE499-7095-4A22-BD2C-2E216ACB8190}" type="pres">
      <dgm:prSet presAssocID="{E6BEB77A-6256-4252-ABF1-DAC1DBBB04B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4E5D8-6014-4517-A913-8017FF22BA8D}" type="pres">
      <dgm:prSet presAssocID="{E6BEB77A-6256-4252-ABF1-DAC1DBBB04B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6048B-A5B7-407B-83AC-40CEA5B2745E}" type="presOf" srcId="{E6BEB77A-6256-4252-ABF1-DAC1DBBB04BA}" destId="{D2C4E659-A155-4007-9E8C-5D4FC05E5D09}" srcOrd="0" destOrd="0" presId="urn:microsoft.com/office/officeart/2005/8/layout/hProcess7"/>
    <dgm:cxn modelId="{13F870F5-BB1B-40BA-9257-0EA40EAF8AAA}" srcId="{7DDA166B-3AC4-4604-AFFD-DE42FBB9B16D}" destId="{42259FD0-687B-4F8E-9E92-C3A77940A76A}" srcOrd="2" destOrd="0" parTransId="{503E26C2-53C5-4CEF-B73B-CFFF1856B3CA}" sibTransId="{7CDAA48C-F75B-4CF8-9758-B7E4653EF567}"/>
    <dgm:cxn modelId="{AC2C4838-C03A-4D16-BD35-FAEA56230AE3}" type="presOf" srcId="{7DDA166B-3AC4-4604-AFFD-DE42FBB9B16D}" destId="{BB437C76-B18A-4451-9FB1-67DBBC8C5259}" srcOrd="0" destOrd="0" presId="urn:microsoft.com/office/officeart/2005/8/layout/hProcess7"/>
    <dgm:cxn modelId="{4FE87571-229A-464D-8A3E-F52D819B21B9}" type="presOf" srcId="{437B7EBA-B674-430C-8DEB-12119B8E929E}" destId="{8F0C6833-BA17-4C91-B385-C3C48DBE103D}" srcOrd="0" destOrd="1" presId="urn:microsoft.com/office/officeart/2005/8/layout/hProcess7"/>
    <dgm:cxn modelId="{FFB1DE3D-8368-4DFD-B2CD-005BF19BEDCA}" srcId="{7DDA166B-3AC4-4604-AFFD-DE42FBB9B16D}" destId="{6F25DB3E-845A-42D1-808C-C0DDC3799D2E}" srcOrd="0" destOrd="0" parTransId="{999B54D9-5C7E-4FA9-AF3A-E9C9E29C38E0}" sibTransId="{ACDC703A-C1B7-404C-AC84-8C32FEF3F5F2}"/>
    <dgm:cxn modelId="{9C6FA745-2036-4F50-A909-B8DB087EDA58}" type="presOf" srcId="{6850CEDA-286A-4A51-B91E-93D960E7FFBE}" destId="{B4762A64-BCB1-4A57-82EA-6D4FDEA961DA}" srcOrd="0" destOrd="0" presId="urn:microsoft.com/office/officeart/2005/8/layout/hProcess7"/>
    <dgm:cxn modelId="{48F0899C-B6C7-4020-9740-27248C2A58E9}" srcId="{7DDA166B-3AC4-4604-AFFD-DE42FBB9B16D}" destId="{437B7EBA-B674-430C-8DEB-12119B8E929E}" srcOrd="1" destOrd="0" parTransId="{2A9E18F9-FA35-4DBD-8674-BEB2E4C60421}" sibTransId="{CB4EEA2C-C781-4894-BFAB-3D47987CC75E}"/>
    <dgm:cxn modelId="{5E582409-0547-462B-9D0F-064F66AB115C}" type="presOf" srcId="{C2BBF702-9341-4471-B638-9D9DD4556694}" destId="{2594E5D8-6014-4517-A913-8017FF22BA8D}" srcOrd="0" destOrd="2" presId="urn:microsoft.com/office/officeart/2005/8/layout/hProcess7"/>
    <dgm:cxn modelId="{5BC7F8E1-AF36-4AB1-8362-5B463FA8FB97}" srcId="{7DDA166B-3AC4-4604-AFFD-DE42FBB9B16D}" destId="{53F701A7-D78C-4D6F-BED4-90670764F014}" srcOrd="6" destOrd="0" parTransId="{17DE7A7B-C3E0-42E5-9D36-CAA886FE476C}" sibTransId="{29A55215-94E6-40CC-927A-88973B6D6C86}"/>
    <dgm:cxn modelId="{4D02A835-58E9-44A1-AE4A-45CB76DEE9E2}" srcId="{7DDA166B-3AC4-4604-AFFD-DE42FBB9B16D}" destId="{27167234-DD49-4417-B646-ABCA2257160E}" srcOrd="5" destOrd="0" parTransId="{896D127A-273E-4702-AAF5-5CD852F13E14}" sibTransId="{98BECD40-ECBE-482B-B956-9F48A7E585F4}"/>
    <dgm:cxn modelId="{B4F0FCB4-E808-47A1-9824-F6F38FA4655A}" type="presOf" srcId="{6F25DB3E-845A-42D1-808C-C0DDC3799D2E}" destId="{8F0C6833-BA17-4C91-B385-C3C48DBE103D}" srcOrd="0" destOrd="0" presId="urn:microsoft.com/office/officeart/2005/8/layout/hProcess7"/>
    <dgm:cxn modelId="{D09C05A1-0877-4554-B110-15C01ACC24F7}" srcId="{E6BEB77A-6256-4252-ABF1-DAC1DBBB04BA}" destId="{FC392F2B-6050-444E-ABED-78DA833A7A6C}" srcOrd="0" destOrd="0" parTransId="{F3A801EE-6C06-45C4-9DAC-525FD9473089}" sibTransId="{A0D99AC5-00AC-4077-A520-1A7DA1DA2139}"/>
    <dgm:cxn modelId="{B8A83A1D-13C2-47E7-A072-50FF3F9A1D75}" type="presOf" srcId="{87EDC585-1886-4293-AEE3-C9A24950EA0B}" destId="{2594E5D8-6014-4517-A913-8017FF22BA8D}" srcOrd="0" destOrd="3" presId="urn:microsoft.com/office/officeart/2005/8/layout/hProcess7"/>
    <dgm:cxn modelId="{FDDFA818-6F8E-4E05-A7DD-729D03D6AB66}" type="presOf" srcId="{9A2375D5-EFBD-4839-A064-8DA148F2E070}" destId="{8F0C6833-BA17-4C91-B385-C3C48DBE103D}" srcOrd="0" destOrd="7" presId="urn:microsoft.com/office/officeart/2005/8/layout/hProcess7"/>
    <dgm:cxn modelId="{B9380D0B-F337-4D8B-A1B8-340B3A68F7C1}" type="presOf" srcId="{42259FD0-687B-4F8E-9E92-C3A77940A76A}" destId="{8F0C6833-BA17-4C91-B385-C3C48DBE103D}" srcOrd="0" destOrd="2" presId="urn:microsoft.com/office/officeart/2005/8/layout/hProcess7"/>
    <dgm:cxn modelId="{6E306485-8B43-4F12-A5B5-00DDCC5BA993}" type="presOf" srcId="{801F3277-EAB5-4947-82B8-1B6C40A64527}" destId="{8F0C6833-BA17-4C91-B385-C3C48DBE103D}" srcOrd="0" destOrd="3" presId="urn:microsoft.com/office/officeart/2005/8/layout/hProcess7"/>
    <dgm:cxn modelId="{0812FEB0-D3E9-44B7-9B3F-33CF23AABEB2}" type="presOf" srcId="{27167234-DD49-4417-B646-ABCA2257160E}" destId="{8F0C6833-BA17-4C91-B385-C3C48DBE103D}" srcOrd="0" destOrd="5" presId="urn:microsoft.com/office/officeart/2005/8/layout/hProcess7"/>
    <dgm:cxn modelId="{FD8AE718-B732-48EA-8741-01A75F95ECE8}" srcId="{E6BEB77A-6256-4252-ABF1-DAC1DBBB04BA}" destId="{7388E713-7B85-4773-A883-A2DDBCF8A4D5}" srcOrd="1" destOrd="0" parTransId="{F542CE38-8A42-4672-81A0-7434F9937696}" sibTransId="{B5DCCAC6-058F-4AAD-9AB7-67A3CDDE6B11}"/>
    <dgm:cxn modelId="{9A08DCCE-8AB0-47DF-BC3D-7AAF92A0EB54}" srcId="{7DDA166B-3AC4-4604-AFFD-DE42FBB9B16D}" destId="{9A2375D5-EFBD-4839-A064-8DA148F2E070}" srcOrd="7" destOrd="0" parTransId="{90C13006-54A1-462F-8C2B-4D64D7CF1801}" sibTransId="{2A049478-0A2C-4A44-9200-AB4F2FCD3A70}"/>
    <dgm:cxn modelId="{D4081AF0-F2E3-4CFA-B802-4FE4510978E4}" srcId="{7DDA166B-3AC4-4604-AFFD-DE42FBB9B16D}" destId="{801F3277-EAB5-4947-82B8-1B6C40A64527}" srcOrd="3" destOrd="0" parTransId="{82801408-925C-404D-A810-A6105E5489FA}" sibTransId="{C45D3987-B9DB-4C42-BBAD-D1D4C47E8936}"/>
    <dgm:cxn modelId="{DF872816-785C-45D4-A872-6C6761A59859}" type="presOf" srcId="{7DDA166B-3AC4-4604-AFFD-DE42FBB9B16D}" destId="{8FFB710A-69A7-46E2-AA4A-2C9833607818}" srcOrd="1" destOrd="0" presId="urn:microsoft.com/office/officeart/2005/8/layout/hProcess7"/>
    <dgm:cxn modelId="{108D72D3-0829-4396-BFC0-2710DA1B0024}" srcId="{6850CEDA-286A-4A51-B91E-93D960E7FFBE}" destId="{E6BEB77A-6256-4252-ABF1-DAC1DBBB04BA}" srcOrd="1" destOrd="0" parTransId="{31CF6255-7D2E-423B-B897-608344D525D9}" sibTransId="{66CFDE2C-92A9-43AD-B1CC-8E5DE0873F2D}"/>
    <dgm:cxn modelId="{36E87620-4819-4259-9905-276F6E07F723}" type="presOf" srcId="{5860F606-1FCD-47FB-BE32-F97EEA20E409}" destId="{8F0C6833-BA17-4C91-B385-C3C48DBE103D}" srcOrd="0" destOrd="4" presId="urn:microsoft.com/office/officeart/2005/8/layout/hProcess7"/>
    <dgm:cxn modelId="{64B6CFB4-D16D-4732-BCA4-D511DB6C9F6E}" srcId="{E6BEB77A-6256-4252-ABF1-DAC1DBBB04BA}" destId="{87EDC585-1886-4293-AEE3-C9A24950EA0B}" srcOrd="3" destOrd="0" parTransId="{A7B98A8D-567D-4D96-A8E8-A14742DF7F10}" sibTransId="{7A54A85B-EEA1-45F9-8ED2-BA53DC8A88D5}"/>
    <dgm:cxn modelId="{5BF585B5-F09F-45E3-BF3C-16A6148A7D01}" type="presOf" srcId="{FC392F2B-6050-444E-ABED-78DA833A7A6C}" destId="{2594E5D8-6014-4517-A913-8017FF22BA8D}" srcOrd="0" destOrd="0" presId="urn:microsoft.com/office/officeart/2005/8/layout/hProcess7"/>
    <dgm:cxn modelId="{F6EF655C-67E5-4F6C-A2DF-0ADBEE033BF0}" srcId="{E6BEB77A-6256-4252-ABF1-DAC1DBBB04BA}" destId="{C2BBF702-9341-4471-B638-9D9DD4556694}" srcOrd="2" destOrd="0" parTransId="{5CE8CCE9-96FC-4CC6-8132-4777054EFD1A}" sibTransId="{3D0ED1BC-C860-4D7E-A88F-37AB87AADC10}"/>
    <dgm:cxn modelId="{50B31BE9-FE98-4B46-B7E1-D90CFAA6ED88}" type="presOf" srcId="{7388E713-7B85-4773-A883-A2DDBCF8A4D5}" destId="{2594E5D8-6014-4517-A913-8017FF22BA8D}" srcOrd="0" destOrd="1" presId="urn:microsoft.com/office/officeart/2005/8/layout/hProcess7"/>
    <dgm:cxn modelId="{B947FA10-DADE-4B7B-88AA-C3F5DA769E81}" srcId="{7DDA166B-3AC4-4604-AFFD-DE42FBB9B16D}" destId="{5860F606-1FCD-47FB-BE32-F97EEA20E409}" srcOrd="4" destOrd="0" parTransId="{4717BAD3-FC36-4ED3-BC0B-39AC1F603B81}" sibTransId="{7E3F2A3E-66F7-4ABB-BAEE-BF05DFA9BA2A}"/>
    <dgm:cxn modelId="{9C606449-620C-4BEE-907E-A8C4B4462870}" type="presOf" srcId="{E6BEB77A-6256-4252-ABF1-DAC1DBBB04BA}" destId="{857EE499-7095-4A22-BD2C-2E216ACB8190}" srcOrd="1" destOrd="0" presId="urn:microsoft.com/office/officeart/2005/8/layout/hProcess7"/>
    <dgm:cxn modelId="{D7025D85-F4CF-4CA3-8C65-9C174908A938}" srcId="{6850CEDA-286A-4A51-B91E-93D960E7FFBE}" destId="{7DDA166B-3AC4-4604-AFFD-DE42FBB9B16D}" srcOrd="0" destOrd="0" parTransId="{5BFBF113-4677-472D-8C60-EA7DC1B0D2CE}" sibTransId="{45A26B59-9A28-4885-8E4D-5A693D365BCF}"/>
    <dgm:cxn modelId="{A2D32488-086B-4C65-A045-8D5A3F31FCB4}" type="presOf" srcId="{53F701A7-D78C-4D6F-BED4-90670764F014}" destId="{8F0C6833-BA17-4C91-B385-C3C48DBE103D}" srcOrd="0" destOrd="6" presId="urn:microsoft.com/office/officeart/2005/8/layout/hProcess7"/>
    <dgm:cxn modelId="{EB46284E-4773-4138-A531-ED7C8CF33305}" type="presParOf" srcId="{B4762A64-BCB1-4A57-82EA-6D4FDEA961DA}" destId="{8262570C-1D6D-47D5-8399-CC55C8BC43E8}" srcOrd="0" destOrd="0" presId="urn:microsoft.com/office/officeart/2005/8/layout/hProcess7"/>
    <dgm:cxn modelId="{A5409728-A6A8-4C1D-A22E-5C336378E565}" type="presParOf" srcId="{8262570C-1D6D-47D5-8399-CC55C8BC43E8}" destId="{BB437C76-B18A-4451-9FB1-67DBBC8C5259}" srcOrd="0" destOrd="0" presId="urn:microsoft.com/office/officeart/2005/8/layout/hProcess7"/>
    <dgm:cxn modelId="{08DEB223-C03A-4E49-8110-2F02FBE0A8A6}" type="presParOf" srcId="{8262570C-1D6D-47D5-8399-CC55C8BC43E8}" destId="{8FFB710A-69A7-46E2-AA4A-2C9833607818}" srcOrd="1" destOrd="0" presId="urn:microsoft.com/office/officeart/2005/8/layout/hProcess7"/>
    <dgm:cxn modelId="{A5070689-D54B-46AD-86D2-C8AD700F339E}" type="presParOf" srcId="{8262570C-1D6D-47D5-8399-CC55C8BC43E8}" destId="{8F0C6833-BA17-4C91-B385-C3C48DBE103D}" srcOrd="2" destOrd="0" presId="urn:microsoft.com/office/officeart/2005/8/layout/hProcess7"/>
    <dgm:cxn modelId="{2563D41D-CE82-4857-8727-E68D10658AEB}" type="presParOf" srcId="{B4762A64-BCB1-4A57-82EA-6D4FDEA961DA}" destId="{63D806FA-5423-48B1-86EA-814545AA9079}" srcOrd="1" destOrd="0" presId="urn:microsoft.com/office/officeart/2005/8/layout/hProcess7"/>
    <dgm:cxn modelId="{A82693C9-CF83-4B9D-B3F7-4B0F93DE04D8}" type="presParOf" srcId="{B4762A64-BCB1-4A57-82EA-6D4FDEA961DA}" destId="{3F2BA3DF-0FC7-4F12-9C28-D7FFB456FBA6}" srcOrd="2" destOrd="0" presId="urn:microsoft.com/office/officeart/2005/8/layout/hProcess7"/>
    <dgm:cxn modelId="{A7B9A0E7-4F02-49A8-A36A-BC3513D03A37}" type="presParOf" srcId="{3F2BA3DF-0FC7-4F12-9C28-D7FFB456FBA6}" destId="{8493440C-4E28-4B06-841F-AA9960165432}" srcOrd="0" destOrd="0" presId="urn:microsoft.com/office/officeart/2005/8/layout/hProcess7"/>
    <dgm:cxn modelId="{3BC3518C-F4FA-4E3E-8BCE-AE585E4259A5}" type="presParOf" srcId="{3F2BA3DF-0FC7-4F12-9C28-D7FFB456FBA6}" destId="{9D766B1D-4B65-4C77-AD8C-C40084E2C7AA}" srcOrd="1" destOrd="0" presId="urn:microsoft.com/office/officeart/2005/8/layout/hProcess7"/>
    <dgm:cxn modelId="{CB5EA5A8-4151-4628-B612-E966FC8A0EB8}" type="presParOf" srcId="{3F2BA3DF-0FC7-4F12-9C28-D7FFB456FBA6}" destId="{01B68BD2-B533-4586-BAC6-C59A72D46FF0}" srcOrd="2" destOrd="0" presId="urn:microsoft.com/office/officeart/2005/8/layout/hProcess7"/>
    <dgm:cxn modelId="{FA2D194B-D7A9-46A4-9D9F-0CE3275CD423}" type="presParOf" srcId="{B4762A64-BCB1-4A57-82EA-6D4FDEA961DA}" destId="{96A1FA77-DA0B-4873-8203-BB8BA5025A04}" srcOrd="3" destOrd="0" presId="urn:microsoft.com/office/officeart/2005/8/layout/hProcess7"/>
    <dgm:cxn modelId="{37DDC4E1-F41F-4AEC-9311-04F49ACE915B}" type="presParOf" srcId="{B4762A64-BCB1-4A57-82EA-6D4FDEA961DA}" destId="{FF79BCE8-88CE-497D-B573-EE87DBBBF165}" srcOrd="4" destOrd="0" presId="urn:microsoft.com/office/officeart/2005/8/layout/hProcess7"/>
    <dgm:cxn modelId="{FD0E76FB-4F39-4F39-BF17-0C289282D8C6}" type="presParOf" srcId="{FF79BCE8-88CE-497D-B573-EE87DBBBF165}" destId="{D2C4E659-A155-4007-9E8C-5D4FC05E5D09}" srcOrd="0" destOrd="0" presId="urn:microsoft.com/office/officeart/2005/8/layout/hProcess7"/>
    <dgm:cxn modelId="{2DA9EB68-AD3B-478F-896B-B0F5198BF33C}" type="presParOf" srcId="{FF79BCE8-88CE-497D-B573-EE87DBBBF165}" destId="{857EE499-7095-4A22-BD2C-2E216ACB8190}" srcOrd="1" destOrd="0" presId="urn:microsoft.com/office/officeart/2005/8/layout/hProcess7"/>
    <dgm:cxn modelId="{07867732-CEC8-4B0C-A652-1A026016B570}" type="presParOf" srcId="{FF79BCE8-88CE-497D-B573-EE87DBBBF165}" destId="{2594E5D8-6014-4517-A913-8017FF22BA8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50CEDA-286A-4A51-B91E-93D960E7FFBE}" type="doc">
      <dgm:prSet loTypeId="urn:microsoft.com/office/officeart/2005/8/layout/hProcess7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DDA166B-3AC4-4604-AFFD-DE42FBB9B16D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294-ФЗ </a:t>
          </a:r>
          <a:endParaRPr lang="ru-RU" dirty="0"/>
        </a:p>
      </dgm:t>
    </dgm:pt>
    <dgm:pt modelId="{5BFBF113-4677-472D-8C60-EA7DC1B0D2CE}" type="parTrans" cxnId="{D7025D85-F4CF-4CA3-8C65-9C174908A938}">
      <dgm:prSet/>
      <dgm:spPr/>
      <dgm:t>
        <a:bodyPr/>
        <a:lstStyle/>
        <a:p>
          <a:endParaRPr lang="ru-RU"/>
        </a:p>
      </dgm:t>
    </dgm:pt>
    <dgm:pt modelId="{45A26B59-9A28-4885-8E4D-5A693D365BCF}" type="sibTrans" cxnId="{D7025D85-F4CF-4CA3-8C65-9C174908A938}">
      <dgm:prSet/>
      <dgm:spPr/>
      <dgm:t>
        <a:bodyPr/>
        <a:lstStyle/>
        <a:p>
          <a:endParaRPr lang="ru-RU"/>
        </a:p>
      </dgm:t>
    </dgm:pt>
    <dgm:pt modelId="{27167234-DD49-4417-B646-ABCA2257160E}">
      <dgm:prSet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u-RU" sz="14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98BECD40-ECBE-482B-B956-9F48A7E585F4}" type="sibTrans" cxnId="{4D02A835-58E9-44A1-AE4A-45CB76DEE9E2}">
      <dgm:prSet/>
      <dgm:spPr/>
      <dgm:t>
        <a:bodyPr/>
        <a:lstStyle/>
        <a:p>
          <a:endParaRPr lang="ru-RU"/>
        </a:p>
      </dgm:t>
    </dgm:pt>
    <dgm:pt modelId="{896D127A-273E-4702-AAF5-5CD852F13E14}" type="parTrans" cxnId="{4D02A835-58E9-44A1-AE4A-45CB76DEE9E2}">
      <dgm:prSet/>
      <dgm:spPr/>
      <dgm:t>
        <a:bodyPr/>
        <a:lstStyle/>
        <a:p>
          <a:endParaRPr lang="ru-RU"/>
        </a:p>
      </dgm:t>
    </dgm:pt>
    <dgm:pt modelId="{6F25DB3E-845A-42D1-808C-C0DDC3799D2E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latin typeface="Arial Black" pitchFamily="34" charset="0"/>
            </a:rPr>
            <a:t> </a:t>
          </a: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Основания: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latin typeface="Arial Black" pitchFamily="34" charset="0"/>
            </a:rPr>
            <a:t>1) истечение срока исполнения предписания;</a:t>
          </a:r>
        </a:p>
        <a:p>
          <a:pPr algn="l">
            <a:lnSpc>
              <a:spcPct val="90000"/>
            </a:lnSpc>
            <a:spcAft>
              <a:spcPts val="100"/>
            </a:spcAft>
          </a:pPr>
          <a:endParaRPr lang="ru-RU" sz="1700" b="0" dirty="0" smtClean="0">
            <a:latin typeface="Arial Black" pitchFamily="34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latin typeface="Arial Black" pitchFamily="34" charset="0"/>
            </a:rPr>
            <a:t>2) поступление обращений (заявлений) граждан, юридических лиц, информации от органов власти, СМИ о фактах грубых нарушений лицензиатом лицензионных требований;</a:t>
          </a:r>
        </a:p>
        <a:p>
          <a:pPr algn="l">
            <a:lnSpc>
              <a:spcPct val="50000"/>
            </a:lnSpc>
            <a:spcAft>
              <a:spcPts val="0"/>
            </a:spcAft>
          </a:pPr>
          <a:endParaRPr lang="ru-RU" sz="1700" b="0" dirty="0" smtClean="0">
            <a:latin typeface="Arial Black" pitchFamily="34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700" b="0" dirty="0" smtClean="0">
              <a:latin typeface="Arial Black" pitchFamily="34" charset="0"/>
            </a:rPr>
            <a:t>3) поручения Президента Российской Федерации, Правительства Российской Федерации и на основании требования прокурора. </a:t>
          </a:r>
          <a:endParaRPr lang="ru-RU" sz="1700" b="0" dirty="0">
            <a:latin typeface="Arial Black" pitchFamily="34" charset="0"/>
          </a:endParaRPr>
        </a:p>
      </dgm:t>
    </dgm:pt>
    <dgm:pt modelId="{ACDC703A-C1B7-404C-AC84-8C32FEF3F5F2}" type="sibTrans" cxnId="{FFB1DE3D-8368-4DFD-B2CD-005BF19BEDCA}">
      <dgm:prSet/>
      <dgm:spPr/>
      <dgm:t>
        <a:bodyPr/>
        <a:lstStyle/>
        <a:p>
          <a:endParaRPr lang="ru-RU"/>
        </a:p>
      </dgm:t>
    </dgm:pt>
    <dgm:pt modelId="{999B54D9-5C7E-4FA9-AF3A-E9C9E29C38E0}" type="parTrans" cxnId="{FFB1DE3D-8368-4DFD-B2CD-005BF19BEDCA}">
      <dgm:prSet/>
      <dgm:spPr/>
      <dgm:t>
        <a:bodyPr/>
        <a:lstStyle/>
        <a:p>
          <a:endParaRPr lang="ru-RU"/>
        </a:p>
      </dgm:t>
    </dgm:pt>
    <dgm:pt modelId="{9A2375D5-EFBD-4839-A064-8DA148F2E070}">
      <dgm:prSet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u-RU" sz="1250" dirty="0">
            <a:latin typeface="Arial Black" pitchFamily="34" charset="0"/>
          </a:endParaRPr>
        </a:p>
      </dgm:t>
    </dgm:pt>
    <dgm:pt modelId="{2A049478-0A2C-4A44-9200-AB4F2FCD3A70}" type="sibTrans" cxnId="{9A08DCCE-8AB0-47DF-BC3D-7AAF92A0EB54}">
      <dgm:prSet/>
      <dgm:spPr/>
      <dgm:t>
        <a:bodyPr/>
        <a:lstStyle/>
        <a:p>
          <a:endParaRPr lang="ru-RU"/>
        </a:p>
      </dgm:t>
    </dgm:pt>
    <dgm:pt modelId="{90C13006-54A1-462F-8C2B-4D64D7CF1801}" type="parTrans" cxnId="{9A08DCCE-8AB0-47DF-BC3D-7AAF92A0EB54}">
      <dgm:prSet/>
      <dgm:spPr/>
      <dgm:t>
        <a:bodyPr/>
        <a:lstStyle/>
        <a:p>
          <a:endParaRPr lang="ru-RU"/>
        </a:p>
      </dgm:t>
    </dgm:pt>
    <dgm:pt modelId="{53F701A7-D78C-4D6F-BED4-90670764F014}">
      <dgm:prSet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u-RU" sz="1400" b="1" dirty="0" smtClean="0">
            <a:solidFill>
              <a:srgbClr val="C00000"/>
            </a:solidFill>
            <a:latin typeface="Arial Black" pitchFamily="34" charset="0"/>
          </a:endParaRPr>
        </a:p>
      </dgm:t>
    </dgm:pt>
    <dgm:pt modelId="{29A55215-94E6-40CC-927A-88973B6D6C86}" type="sibTrans" cxnId="{5BC7F8E1-AF36-4AB1-8362-5B463FA8FB97}">
      <dgm:prSet/>
      <dgm:spPr/>
      <dgm:t>
        <a:bodyPr/>
        <a:lstStyle/>
        <a:p>
          <a:endParaRPr lang="ru-RU"/>
        </a:p>
      </dgm:t>
    </dgm:pt>
    <dgm:pt modelId="{17DE7A7B-C3E0-42E5-9D36-CAA886FE476C}" type="parTrans" cxnId="{5BC7F8E1-AF36-4AB1-8362-5B463FA8FB97}">
      <dgm:prSet/>
      <dgm:spPr/>
      <dgm:t>
        <a:bodyPr/>
        <a:lstStyle/>
        <a:p>
          <a:endParaRPr lang="ru-RU"/>
        </a:p>
      </dgm:t>
    </dgm:pt>
    <dgm:pt modelId="{5860F606-1FCD-47FB-BE32-F97EEA20E409}">
      <dgm:prSet phldrT="[Текст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u-RU" sz="1600" b="1" dirty="0" smtClean="0">
            <a:latin typeface="Arial Black" pitchFamily="34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600" b="1" dirty="0" smtClean="0">
            <a:latin typeface="Arial Black" pitchFamily="34" charset="0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endParaRPr lang="ru-RU" sz="1400" b="1" dirty="0" smtClean="0">
            <a:latin typeface="Arial Black" pitchFamily="34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latin typeface="Arial Black" pitchFamily="34" charset="0"/>
            </a:rPr>
            <a:t>  </a:t>
          </a:r>
          <a:endParaRPr lang="ru-RU" dirty="0"/>
        </a:p>
      </dgm:t>
    </dgm:pt>
    <dgm:pt modelId="{4717BAD3-FC36-4ED3-BC0B-39AC1F603B81}" type="parTrans" cxnId="{B947FA10-DADE-4B7B-88AA-C3F5DA769E81}">
      <dgm:prSet/>
      <dgm:spPr/>
      <dgm:t>
        <a:bodyPr/>
        <a:lstStyle/>
        <a:p>
          <a:endParaRPr lang="ru-RU"/>
        </a:p>
      </dgm:t>
    </dgm:pt>
    <dgm:pt modelId="{7E3F2A3E-66F7-4ABB-BAEE-BF05DFA9BA2A}" type="sibTrans" cxnId="{B947FA10-DADE-4B7B-88AA-C3F5DA769E81}">
      <dgm:prSet/>
      <dgm:spPr/>
      <dgm:t>
        <a:bodyPr/>
        <a:lstStyle/>
        <a:p>
          <a:endParaRPr lang="ru-RU"/>
        </a:p>
      </dgm:t>
    </dgm:pt>
    <dgm:pt modelId="{E6BEB77A-6256-4252-ABF1-DAC1DBBB04BA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248-ФЗ</a:t>
          </a:r>
          <a:endParaRPr lang="ru-RU" b="1" dirty="0">
            <a:latin typeface="Arial Black" pitchFamily="34" charset="0"/>
          </a:endParaRPr>
        </a:p>
      </dgm:t>
    </dgm:pt>
    <dgm:pt modelId="{66CFDE2C-92A9-43AD-B1CC-8E5DE0873F2D}" type="sibTrans" cxnId="{108D72D3-0829-4396-BFC0-2710DA1B0024}">
      <dgm:prSet/>
      <dgm:spPr/>
      <dgm:t>
        <a:bodyPr/>
        <a:lstStyle/>
        <a:p>
          <a:endParaRPr lang="ru-RU"/>
        </a:p>
      </dgm:t>
    </dgm:pt>
    <dgm:pt modelId="{31CF6255-7D2E-423B-B897-608344D525D9}" type="parTrans" cxnId="{108D72D3-0829-4396-BFC0-2710DA1B0024}">
      <dgm:prSet/>
      <dgm:spPr/>
      <dgm:t>
        <a:bodyPr/>
        <a:lstStyle/>
        <a:p>
          <a:endParaRPr lang="ru-RU"/>
        </a:p>
      </dgm:t>
    </dgm:pt>
    <dgm:pt modelId="{C01F524C-7FB9-489A-B205-87B11C238190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800" b="0" dirty="0" smtClean="0">
            <a:latin typeface="Arial Black" pitchFamily="34" charset="0"/>
          </a:endParaRPr>
        </a:p>
      </dgm:t>
    </dgm:pt>
    <dgm:pt modelId="{F8DB0A5B-8C3D-4E44-90F8-F4D1FEFC4CE5}" type="parTrans" cxnId="{BCF21B25-785D-4D3C-BE0F-582BF3B825C3}">
      <dgm:prSet/>
      <dgm:spPr/>
      <dgm:t>
        <a:bodyPr/>
        <a:lstStyle/>
        <a:p>
          <a:endParaRPr lang="ru-RU"/>
        </a:p>
      </dgm:t>
    </dgm:pt>
    <dgm:pt modelId="{2CFB357E-1A58-4155-BCA4-3891B1FF7342}" type="sibTrans" cxnId="{BCF21B25-785D-4D3C-BE0F-582BF3B825C3}">
      <dgm:prSet/>
      <dgm:spPr/>
      <dgm:t>
        <a:bodyPr/>
        <a:lstStyle/>
        <a:p>
          <a:endParaRPr lang="ru-RU"/>
        </a:p>
      </dgm:t>
    </dgm:pt>
    <dgm:pt modelId="{87EDC585-1886-4293-AEE3-C9A24950EA0B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380" b="0" smtClean="0">
              <a:latin typeface="Arial Black" panose="020B0A04020102020204" pitchFamily="34" charset="0"/>
            </a:rPr>
            <a:t>  </a:t>
          </a:r>
          <a:endParaRPr lang="ru-RU"/>
        </a:p>
      </dgm:t>
    </dgm:pt>
    <dgm:pt modelId="{7A54A85B-EEA1-45F9-8ED2-BA53DC8A88D5}" type="sibTrans" cxnId="{64B6CFB4-D16D-4732-BCA4-D511DB6C9F6E}">
      <dgm:prSet/>
      <dgm:spPr/>
      <dgm:t>
        <a:bodyPr/>
        <a:lstStyle/>
        <a:p>
          <a:endParaRPr lang="ru-RU"/>
        </a:p>
      </dgm:t>
    </dgm:pt>
    <dgm:pt modelId="{A7B98A8D-567D-4D96-A8E8-A14742DF7F10}" type="parTrans" cxnId="{64B6CFB4-D16D-4732-BCA4-D511DB6C9F6E}">
      <dgm:prSet/>
      <dgm:spPr/>
      <dgm:t>
        <a:bodyPr/>
        <a:lstStyle/>
        <a:p>
          <a:endParaRPr lang="ru-RU"/>
        </a:p>
      </dgm:t>
    </dgm:pt>
    <dgm:pt modelId="{C2BBF702-9341-4471-B638-9D9DD4556694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endParaRPr lang="ru-RU" sz="1380" b="0" dirty="0" err="1" smtClean="0">
            <a:latin typeface="Arial Black" panose="020B0A04020102020204" pitchFamily="34" charset="0"/>
          </a:endParaRPr>
        </a:p>
      </dgm:t>
    </dgm:pt>
    <dgm:pt modelId="{3D0ED1BC-C860-4D7E-A88F-37AB87AADC10}" type="sibTrans" cxnId="{F6EF655C-67E5-4F6C-A2DF-0ADBEE033BF0}">
      <dgm:prSet/>
      <dgm:spPr/>
      <dgm:t>
        <a:bodyPr/>
        <a:lstStyle/>
        <a:p>
          <a:endParaRPr lang="ru-RU"/>
        </a:p>
      </dgm:t>
    </dgm:pt>
    <dgm:pt modelId="{5CE8CCE9-96FC-4CC6-8132-4777054EFD1A}" type="parTrans" cxnId="{F6EF655C-67E5-4F6C-A2DF-0ADBEE033BF0}">
      <dgm:prSet/>
      <dgm:spPr/>
      <dgm:t>
        <a:bodyPr/>
        <a:lstStyle/>
        <a:p>
          <a:endParaRPr lang="ru-RU"/>
        </a:p>
      </dgm:t>
    </dgm:pt>
    <dgm:pt modelId="{361CB3EA-549A-4E83-A418-F095AEDCD91A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800" b="0" dirty="0" smtClean="0">
              <a:latin typeface="Arial Black" panose="020B0A04020102020204" pitchFamily="34" charset="0"/>
            </a:rPr>
            <a:t> </a:t>
          </a:r>
        </a:p>
        <a:p>
          <a:pPr algn="l">
            <a:spcAft>
              <a:spcPct val="35000"/>
            </a:spcAft>
          </a:pPr>
          <a:endParaRPr lang="ru-RU" sz="1800" b="0" dirty="0" smtClean="0">
            <a:latin typeface="Arial Black" panose="020B0A04020102020204" pitchFamily="34" charset="0"/>
          </a:endParaRPr>
        </a:p>
        <a:p>
          <a:pPr algn="l">
            <a:spcAft>
              <a:spcPct val="35000"/>
            </a:spcAft>
          </a:pPr>
          <a:r>
            <a:rPr lang="ru-RU" sz="1800" b="0" dirty="0" smtClean="0">
              <a:latin typeface="Arial Black" panose="020B0A04020102020204" pitchFamily="34" charset="0"/>
            </a:rPr>
            <a:t> </a:t>
          </a:r>
          <a:endParaRPr lang="ru-RU" dirty="0"/>
        </a:p>
      </dgm:t>
    </dgm:pt>
    <dgm:pt modelId="{BE012616-72AC-428D-AC0A-29CD7EB66097}" type="sibTrans" cxnId="{733C2CBA-5D81-494F-902D-BFD8E6215166}">
      <dgm:prSet/>
      <dgm:spPr/>
      <dgm:t>
        <a:bodyPr/>
        <a:lstStyle/>
        <a:p>
          <a:endParaRPr lang="ru-RU"/>
        </a:p>
      </dgm:t>
    </dgm:pt>
    <dgm:pt modelId="{44058343-94D9-41D5-BB1B-ECC336D0EB86}" type="parTrans" cxnId="{733C2CBA-5D81-494F-902D-BFD8E6215166}">
      <dgm:prSet/>
      <dgm:spPr/>
      <dgm:t>
        <a:bodyPr/>
        <a:lstStyle/>
        <a:p>
          <a:endParaRPr lang="ru-RU"/>
        </a:p>
      </dgm:t>
    </dgm:pt>
    <dgm:pt modelId="{AA5DB63C-2D7A-421A-ADEB-360021A7E401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4) поручение Президента Российской Федерации, поручение Правительства Российской Федерации, требование прокурора о проведении КНМ.</a:t>
          </a:r>
        </a:p>
      </dgm:t>
    </dgm:pt>
    <dgm:pt modelId="{5CB235FC-5859-46ED-B0BB-EAB5F7C44B34}" type="sibTrans" cxnId="{AC67D4E1-644F-4E98-B80F-F735B5E8E752}">
      <dgm:prSet/>
      <dgm:spPr/>
      <dgm:t>
        <a:bodyPr/>
        <a:lstStyle/>
        <a:p>
          <a:endParaRPr lang="ru-RU"/>
        </a:p>
      </dgm:t>
    </dgm:pt>
    <dgm:pt modelId="{7E6D0027-F755-4415-9666-F54407A35BA0}" type="parTrans" cxnId="{AC67D4E1-644F-4E98-B80F-F735B5E8E752}">
      <dgm:prSet/>
      <dgm:spPr/>
      <dgm:t>
        <a:bodyPr/>
        <a:lstStyle/>
        <a:p>
          <a:endParaRPr lang="ru-RU"/>
        </a:p>
      </dgm:t>
    </dgm:pt>
    <dgm:pt modelId="{FC392F2B-6050-444E-ABED-78DA833A7A6C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Основания: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1) истечение срока исполнения предписания;</a:t>
          </a:r>
        </a:p>
        <a:p>
          <a:pPr algn="l">
            <a:spcAft>
              <a:spcPts val="0"/>
            </a:spcAft>
          </a:pPr>
          <a:endParaRPr lang="ru-RU" sz="16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algn="just">
            <a:spcAft>
              <a:spcPts val="0"/>
            </a:spcAft>
          </a:pP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2) наличие сведений о причинении вреда (ущерба) или об угрозе причинения вреда (ущерба) охраняемым законом ценностям;</a:t>
          </a:r>
        </a:p>
        <a:p>
          <a:pPr algn="l">
            <a:spcAft>
              <a:spcPts val="0"/>
            </a:spcAft>
          </a:pPr>
          <a:endParaRPr lang="ru-RU" sz="16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algn="l">
            <a:spcAft>
              <a:spcPts val="0"/>
            </a:spcAft>
          </a:pP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3) выявление соответствия объекта контроля параметрам, утвержденным индикаторами риска нарушения обязательных требований, или отклонения объекта контроля от таких параметров;</a:t>
          </a:r>
        </a:p>
        <a:p>
          <a:pPr algn="l">
            <a:spcAft>
              <a:spcPts val="0"/>
            </a:spcAft>
          </a:pPr>
          <a:endParaRPr lang="ru-RU" sz="16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0D99AC5-00AC-4077-A520-1A7DA1DA2139}" type="sibTrans" cxnId="{D09C05A1-0877-4554-B110-15C01ACC24F7}">
      <dgm:prSet/>
      <dgm:spPr/>
      <dgm:t>
        <a:bodyPr/>
        <a:lstStyle/>
        <a:p>
          <a:endParaRPr lang="ru-RU"/>
        </a:p>
      </dgm:t>
    </dgm:pt>
    <dgm:pt modelId="{F3A801EE-6C06-45C4-9DAC-525FD9473089}" type="parTrans" cxnId="{D09C05A1-0877-4554-B110-15C01ACC24F7}">
      <dgm:prSet/>
      <dgm:spPr/>
      <dgm:t>
        <a:bodyPr/>
        <a:lstStyle/>
        <a:p>
          <a:endParaRPr lang="ru-RU"/>
        </a:p>
      </dgm:t>
    </dgm:pt>
    <dgm:pt modelId="{B4762A64-BCB1-4A57-82EA-6D4FDEA961DA}" type="pres">
      <dgm:prSet presAssocID="{6850CEDA-286A-4A51-B91E-93D960E7FF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2570C-1D6D-47D5-8399-CC55C8BC43E8}" type="pres">
      <dgm:prSet presAssocID="{7DDA166B-3AC4-4604-AFFD-DE42FBB9B16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37C76-B18A-4451-9FB1-67DBBC8C5259}" type="pres">
      <dgm:prSet presAssocID="{7DDA166B-3AC4-4604-AFFD-DE42FBB9B16D}" presName="bgRect" presStyleLbl="node1" presStyleIdx="0" presStyleCnt="2" custLinFactNeighborX="-52687" custLinFactNeighborY="-2659"/>
      <dgm:spPr/>
      <dgm:t>
        <a:bodyPr/>
        <a:lstStyle/>
        <a:p>
          <a:endParaRPr lang="ru-RU"/>
        </a:p>
      </dgm:t>
    </dgm:pt>
    <dgm:pt modelId="{8FFB710A-69A7-46E2-AA4A-2C9833607818}" type="pres">
      <dgm:prSet presAssocID="{7DDA166B-3AC4-4604-AFFD-DE42FBB9B16D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6833-BA17-4C91-B385-C3C48DBE103D}" type="pres">
      <dgm:prSet presAssocID="{7DDA166B-3AC4-4604-AFFD-DE42FBB9B16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06FA-5423-48B1-86EA-814545AA9079}" type="pres">
      <dgm:prSet presAssocID="{45A26B59-9A28-4885-8E4D-5A693D365BCF}" presName="hSp" presStyleCnt="0"/>
      <dgm:spPr/>
      <dgm:t>
        <a:bodyPr/>
        <a:lstStyle/>
        <a:p>
          <a:endParaRPr lang="ru-RU"/>
        </a:p>
      </dgm:t>
    </dgm:pt>
    <dgm:pt modelId="{3F2BA3DF-0FC7-4F12-9C28-D7FFB456FBA6}" type="pres">
      <dgm:prSet presAssocID="{45A26B59-9A28-4885-8E4D-5A693D365BCF}" presName="vProcSp" presStyleCnt="0"/>
      <dgm:spPr/>
      <dgm:t>
        <a:bodyPr/>
        <a:lstStyle/>
        <a:p>
          <a:endParaRPr lang="ru-RU"/>
        </a:p>
      </dgm:t>
    </dgm:pt>
    <dgm:pt modelId="{8493440C-4E28-4B06-841F-AA9960165432}" type="pres">
      <dgm:prSet presAssocID="{45A26B59-9A28-4885-8E4D-5A693D365BCF}" presName="vSp1" presStyleCnt="0"/>
      <dgm:spPr/>
      <dgm:t>
        <a:bodyPr/>
        <a:lstStyle/>
        <a:p>
          <a:endParaRPr lang="ru-RU"/>
        </a:p>
      </dgm:t>
    </dgm:pt>
    <dgm:pt modelId="{9D766B1D-4B65-4C77-AD8C-C40084E2C7AA}" type="pres">
      <dgm:prSet presAssocID="{45A26B59-9A28-4885-8E4D-5A693D365BCF}" presName="simulatedConn" presStyleLbl="solidFgAcc1" presStyleIdx="0" presStyleCnt="1"/>
      <dgm:spPr/>
      <dgm:t>
        <a:bodyPr/>
        <a:lstStyle/>
        <a:p>
          <a:endParaRPr lang="ru-RU"/>
        </a:p>
      </dgm:t>
    </dgm:pt>
    <dgm:pt modelId="{01B68BD2-B533-4586-BAC6-C59A72D46FF0}" type="pres">
      <dgm:prSet presAssocID="{45A26B59-9A28-4885-8E4D-5A693D365BCF}" presName="vSp2" presStyleCnt="0"/>
      <dgm:spPr/>
      <dgm:t>
        <a:bodyPr/>
        <a:lstStyle/>
        <a:p>
          <a:endParaRPr lang="ru-RU"/>
        </a:p>
      </dgm:t>
    </dgm:pt>
    <dgm:pt modelId="{96A1FA77-DA0B-4873-8203-BB8BA5025A04}" type="pres">
      <dgm:prSet presAssocID="{45A26B59-9A28-4885-8E4D-5A693D365BCF}" presName="sibTrans" presStyleCnt="0"/>
      <dgm:spPr/>
      <dgm:t>
        <a:bodyPr/>
        <a:lstStyle/>
        <a:p>
          <a:endParaRPr lang="ru-RU"/>
        </a:p>
      </dgm:t>
    </dgm:pt>
    <dgm:pt modelId="{FF79BCE8-88CE-497D-B573-EE87DBBBF165}" type="pres">
      <dgm:prSet presAssocID="{E6BEB77A-6256-4252-ABF1-DAC1DBBB04B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4E659-A155-4007-9E8C-5D4FC05E5D09}" type="pres">
      <dgm:prSet presAssocID="{E6BEB77A-6256-4252-ABF1-DAC1DBBB04BA}" presName="bgRect" presStyleLbl="node1" presStyleIdx="1" presStyleCnt="2" custScaleX="109681" custLinFactNeighborX="-797" custLinFactNeighborY="-423"/>
      <dgm:spPr/>
      <dgm:t>
        <a:bodyPr/>
        <a:lstStyle/>
        <a:p>
          <a:endParaRPr lang="ru-RU"/>
        </a:p>
      </dgm:t>
    </dgm:pt>
    <dgm:pt modelId="{857EE499-7095-4A22-BD2C-2E216ACB8190}" type="pres">
      <dgm:prSet presAssocID="{E6BEB77A-6256-4252-ABF1-DAC1DBBB04B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4E5D8-6014-4517-A913-8017FF22BA8D}" type="pres">
      <dgm:prSet presAssocID="{E6BEB77A-6256-4252-ABF1-DAC1DBBB04B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C6C8B-8677-4227-BBA1-2FF5F5DAC038}" type="presOf" srcId="{C2BBF702-9341-4471-B638-9D9DD4556694}" destId="{2594E5D8-6014-4517-A913-8017FF22BA8D}" srcOrd="0" destOrd="3" presId="urn:microsoft.com/office/officeart/2005/8/layout/hProcess7"/>
    <dgm:cxn modelId="{FFB1DE3D-8368-4DFD-B2CD-005BF19BEDCA}" srcId="{7DDA166B-3AC4-4604-AFFD-DE42FBB9B16D}" destId="{6F25DB3E-845A-42D1-808C-C0DDC3799D2E}" srcOrd="0" destOrd="0" parTransId="{999B54D9-5C7E-4FA9-AF3A-E9C9E29C38E0}" sibTransId="{ACDC703A-C1B7-404C-AC84-8C32FEF3F5F2}"/>
    <dgm:cxn modelId="{BCF21B25-785D-4D3C-BE0F-582BF3B825C3}" srcId="{7DDA166B-3AC4-4604-AFFD-DE42FBB9B16D}" destId="{C01F524C-7FB9-489A-B205-87B11C238190}" srcOrd="1" destOrd="0" parTransId="{F8DB0A5B-8C3D-4E44-90F8-F4D1FEFC4CE5}" sibTransId="{2CFB357E-1A58-4155-BCA4-3891B1FF7342}"/>
    <dgm:cxn modelId="{37E55125-B34A-4FD6-8DAF-E975564362A3}" type="presOf" srcId="{361CB3EA-549A-4E83-A418-F095AEDCD91A}" destId="{2594E5D8-6014-4517-A913-8017FF22BA8D}" srcOrd="0" destOrd="2" presId="urn:microsoft.com/office/officeart/2005/8/layout/hProcess7"/>
    <dgm:cxn modelId="{53EED4E7-D24C-4971-9CED-46CFCBA10624}" type="presOf" srcId="{AA5DB63C-2D7A-421A-ADEB-360021A7E401}" destId="{2594E5D8-6014-4517-A913-8017FF22BA8D}" srcOrd="0" destOrd="1" presId="urn:microsoft.com/office/officeart/2005/8/layout/hProcess7"/>
    <dgm:cxn modelId="{AC1B3D44-FE17-4EC8-B503-D4552944EBDC}" type="presOf" srcId="{87EDC585-1886-4293-AEE3-C9A24950EA0B}" destId="{2594E5D8-6014-4517-A913-8017FF22BA8D}" srcOrd="0" destOrd="4" presId="urn:microsoft.com/office/officeart/2005/8/layout/hProcess7"/>
    <dgm:cxn modelId="{5BC7F8E1-AF36-4AB1-8362-5B463FA8FB97}" srcId="{7DDA166B-3AC4-4604-AFFD-DE42FBB9B16D}" destId="{53F701A7-D78C-4D6F-BED4-90670764F014}" srcOrd="4" destOrd="0" parTransId="{17DE7A7B-C3E0-42E5-9D36-CAA886FE476C}" sibTransId="{29A55215-94E6-40CC-927A-88973B6D6C86}"/>
    <dgm:cxn modelId="{4D02A835-58E9-44A1-AE4A-45CB76DEE9E2}" srcId="{7DDA166B-3AC4-4604-AFFD-DE42FBB9B16D}" destId="{27167234-DD49-4417-B646-ABCA2257160E}" srcOrd="3" destOrd="0" parTransId="{896D127A-273E-4702-AAF5-5CD852F13E14}" sibTransId="{98BECD40-ECBE-482B-B956-9F48A7E585F4}"/>
    <dgm:cxn modelId="{BCFDC324-F4F3-4A30-ADAD-AA938AE6268A}" type="presOf" srcId="{E6BEB77A-6256-4252-ABF1-DAC1DBBB04BA}" destId="{D2C4E659-A155-4007-9E8C-5D4FC05E5D09}" srcOrd="0" destOrd="0" presId="urn:microsoft.com/office/officeart/2005/8/layout/hProcess7"/>
    <dgm:cxn modelId="{D09C05A1-0877-4554-B110-15C01ACC24F7}" srcId="{E6BEB77A-6256-4252-ABF1-DAC1DBBB04BA}" destId="{FC392F2B-6050-444E-ABED-78DA833A7A6C}" srcOrd="0" destOrd="0" parTransId="{F3A801EE-6C06-45C4-9DAC-525FD9473089}" sibTransId="{A0D99AC5-00AC-4077-A520-1A7DA1DA2139}"/>
    <dgm:cxn modelId="{892E1167-CD3F-4B07-9260-F6D94A30589C}" type="presOf" srcId="{E6BEB77A-6256-4252-ABF1-DAC1DBBB04BA}" destId="{857EE499-7095-4A22-BD2C-2E216ACB8190}" srcOrd="1" destOrd="0" presId="urn:microsoft.com/office/officeart/2005/8/layout/hProcess7"/>
    <dgm:cxn modelId="{C102955A-1680-4048-B010-420229FF7850}" type="presOf" srcId="{27167234-DD49-4417-B646-ABCA2257160E}" destId="{8F0C6833-BA17-4C91-B385-C3C48DBE103D}" srcOrd="0" destOrd="3" presId="urn:microsoft.com/office/officeart/2005/8/layout/hProcess7"/>
    <dgm:cxn modelId="{733C2CBA-5D81-494F-902D-BFD8E6215166}" srcId="{E6BEB77A-6256-4252-ABF1-DAC1DBBB04BA}" destId="{361CB3EA-549A-4E83-A418-F095AEDCD91A}" srcOrd="2" destOrd="0" parTransId="{44058343-94D9-41D5-BB1B-ECC336D0EB86}" sibTransId="{BE012616-72AC-428D-AC0A-29CD7EB66097}"/>
    <dgm:cxn modelId="{3943F63A-468C-4DD7-9D5D-B651CF32275A}" type="presOf" srcId="{6850CEDA-286A-4A51-B91E-93D960E7FFBE}" destId="{B4762A64-BCB1-4A57-82EA-6D4FDEA961DA}" srcOrd="0" destOrd="0" presId="urn:microsoft.com/office/officeart/2005/8/layout/hProcess7"/>
    <dgm:cxn modelId="{53AEC682-E655-4FF5-B6DC-3025F2918DDF}" type="presOf" srcId="{5860F606-1FCD-47FB-BE32-F97EEA20E409}" destId="{8F0C6833-BA17-4C91-B385-C3C48DBE103D}" srcOrd="0" destOrd="2" presId="urn:microsoft.com/office/officeart/2005/8/layout/hProcess7"/>
    <dgm:cxn modelId="{DD4DB2F9-4344-4386-BBC7-A1EEEDB9870E}" type="presOf" srcId="{7DDA166B-3AC4-4604-AFFD-DE42FBB9B16D}" destId="{BB437C76-B18A-4451-9FB1-67DBBC8C5259}" srcOrd="0" destOrd="0" presId="urn:microsoft.com/office/officeart/2005/8/layout/hProcess7"/>
    <dgm:cxn modelId="{683E5A39-C65A-4DE3-91DC-E2386A4A9C21}" type="presOf" srcId="{7DDA166B-3AC4-4604-AFFD-DE42FBB9B16D}" destId="{8FFB710A-69A7-46E2-AA4A-2C9833607818}" srcOrd="1" destOrd="0" presId="urn:microsoft.com/office/officeart/2005/8/layout/hProcess7"/>
    <dgm:cxn modelId="{9A08DCCE-8AB0-47DF-BC3D-7AAF92A0EB54}" srcId="{7DDA166B-3AC4-4604-AFFD-DE42FBB9B16D}" destId="{9A2375D5-EFBD-4839-A064-8DA148F2E070}" srcOrd="5" destOrd="0" parTransId="{90C13006-54A1-462F-8C2B-4D64D7CF1801}" sibTransId="{2A049478-0A2C-4A44-9200-AB4F2FCD3A70}"/>
    <dgm:cxn modelId="{1BD931A2-5AFD-44D5-AFD0-66402D1756A8}" type="presOf" srcId="{9A2375D5-EFBD-4839-A064-8DA148F2E070}" destId="{8F0C6833-BA17-4C91-B385-C3C48DBE103D}" srcOrd="0" destOrd="5" presId="urn:microsoft.com/office/officeart/2005/8/layout/hProcess7"/>
    <dgm:cxn modelId="{24486AF4-4F11-47BC-8D38-15B9BF5724C7}" type="presOf" srcId="{6F25DB3E-845A-42D1-808C-C0DDC3799D2E}" destId="{8F0C6833-BA17-4C91-B385-C3C48DBE103D}" srcOrd="0" destOrd="0" presId="urn:microsoft.com/office/officeart/2005/8/layout/hProcess7"/>
    <dgm:cxn modelId="{108D72D3-0829-4396-BFC0-2710DA1B0024}" srcId="{6850CEDA-286A-4A51-B91E-93D960E7FFBE}" destId="{E6BEB77A-6256-4252-ABF1-DAC1DBBB04BA}" srcOrd="1" destOrd="0" parTransId="{31CF6255-7D2E-423B-B897-608344D525D9}" sibTransId="{66CFDE2C-92A9-43AD-B1CC-8E5DE0873F2D}"/>
    <dgm:cxn modelId="{106F7EE4-2926-4DF4-8643-5B680C991A60}" type="presOf" srcId="{53F701A7-D78C-4D6F-BED4-90670764F014}" destId="{8F0C6833-BA17-4C91-B385-C3C48DBE103D}" srcOrd="0" destOrd="4" presId="urn:microsoft.com/office/officeart/2005/8/layout/hProcess7"/>
    <dgm:cxn modelId="{FAFBFF25-19D8-489F-BCA4-E825A4E8CCA6}" type="presOf" srcId="{C01F524C-7FB9-489A-B205-87B11C238190}" destId="{8F0C6833-BA17-4C91-B385-C3C48DBE103D}" srcOrd="0" destOrd="1" presId="urn:microsoft.com/office/officeart/2005/8/layout/hProcess7"/>
    <dgm:cxn modelId="{580A4B22-B974-4734-A6DE-171E7928C862}" type="presOf" srcId="{FC392F2B-6050-444E-ABED-78DA833A7A6C}" destId="{2594E5D8-6014-4517-A913-8017FF22BA8D}" srcOrd="0" destOrd="0" presId="urn:microsoft.com/office/officeart/2005/8/layout/hProcess7"/>
    <dgm:cxn modelId="{64B6CFB4-D16D-4732-BCA4-D511DB6C9F6E}" srcId="{E6BEB77A-6256-4252-ABF1-DAC1DBBB04BA}" destId="{87EDC585-1886-4293-AEE3-C9A24950EA0B}" srcOrd="4" destOrd="0" parTransId="{A7B98A8D-567D-4D96-A8E8-A14742DF7F10}" sibTransId="{7A54A85B-EEA1-45F9-8ED2-BA53DC8A88D5}"/>
    <dgm:cxn modelId="{F6EF655C-67E5-4F6C-A2DF-0ADBEE033BF0}" srcId="{E6BEB77A-6256-4252-ABF1-DAC1DBBB04BA}" destId="{C2BBF702-9341-4471-B638-9D9DD4556694}" srcOrd="3" destOrd="0" parTransId="{5CE8CCE9-96FC-4CC6-8132-4777054EFD1A}" sibTransId="{3D0ED1BC-C860-4D7E-A88F-37AB87AADC10}"/>
    <dgm:cxn modelId="{B947FA10-DADE-4B7B-88AA-C3F5DA769E81}" srcId="{7DDA166B-3AC4-4604-AFFD-DE42FBB9B16D}" destId="{5860F606-1FCD-47FB-BE32-F97EEA20E409}" srcOrd="2" destOrd="0" parTransId="{4717BAD3-FC36-4ED3-BC0B-39AC1F603B81}" sibTransId="{7E3F2A3E-66F7-4ABB-BAEE-BF05DFA9BA2A}"/>
    <dgm:cxn modelId="{D7025D85-F4CF-4CA3-8C65-9C174908A938}" srcId="{6850CEDA-286A-4A51-B91E-93D960E7FFBE}" destId="{7DDA166B-3AC4-4604-AFFD-DE42FBB9B16D}" srcOrd="0" destOrd="0" parTransId="{5BFBF113-4677-472D-8C60-EA7DC1B0D2CE}" sibTransId="{45A26B59-9A28-4885-8E4D-5A693D365BCF}"/>
    <dgm:cxn modelId="{AC67D4E1-644F-4E98-B80F-F735B5E8E752}" srcId="{E6BEB77A-6256-4252-ABF1-DAC1DBBB04BA}" destId="{AA5DB63C-2D7A-421A-ADEB-360021A7E401}" srcOrd="1" destOrd="0" parTransId="{7E6D0027-F755-4415-9666-F54407A35BA0}" sibTransId="{5CB235FC-5859-46ED-B0BB-EAB5F7C44B34}"/>
    <dgm:cxn modelId="{9FCEA109-AEC2-4B4D-B84D-E6327130D6CC}" type="presParOf" srcId="{B4762A64-BCB1-4A57-82EA-6D4FDEA961DA}" destId="{8262570C-1D6D-47D5-8399-CC55C8BC43E8}" srcOrd="0" destOrd="0" presId="urn:microsoft.com/office/officeart/2005/8/layout/hProcess7"/>
    <dgm:cxn modelId="{91D14E57-15D7-4723-A9B7-4E5E26E49305}" type="presParOf" srcId="{8262570C-1D6D-47D5-8399-CC55C8BC43E8}" destId="{BB437C76-B18A-4451-9FB1-67DBBC8C5259}" srcOrd="0" destOrd="0" presId="urn:microsoft.com/office/officeart/2005/8/layout/hProcess7"/>
    <dgm:cxn modelId="{B5DFFDF2-687E-4330-BC41-AF3714B4BAA4}" type="presParOf" srcId="{8262570C-1D6D-47D5-8399-CC55C8BC43E8}" destId="{8FFB710A-69A7-46E2-AA4A-2C9833607818}" srcOrd="1" destOrd="0" presId="urn:microsoft.com/office/officeart/2005/8/layout/hProcess7"/>
    <dgm:cxn modelId="{4AD719C6-F868-4118-9247-3BD30FC5E5EE}" type="presParOf" srcId="{8262570C-1D6D-47D5-8399-CC55C8BC43E8}" destId="{8F0C6833-BA17-4C91-B385-C3C48DBE103D}" srcOrd="2" destOrd="0" presId="urn:microsoft.com/office/officeart/2005/8/layout/hProcess7"/>
    <dgm:cxn modelId="{FF072CEB-B309-4BAE-BD87-8F853FA98779}" type="presParOf" srcId="{B4762A64-BCB1-4A57-82EA-6D4FDEA961DA}" destId="{63D806FA-5423-48B1-86EA-814545AA9079}" srcOrd="1" destOrd="0" presId="urn:microsoft.com/office/officeart/2005/8/layout/hProcess7"/>
    <dgm:cxn modelId="{3726617B-C74D-4EBB-9440-2ECBEF3F17FF}" type="presParOf" srcId="{B4762A64-BCB1-4A57-82EA-6D4FDEA961DA}" destId="{3F2BA3DF-0FC7-4F12-9C28-D7FFB456FBA6}" srcOrd="2" destOrd="0" presId="urn:microsoft.com/office/officeart/2005/8/layout/hProcess7"/>
    <dgm:cxn modelId="{A86EEF29-2489-4BB2-A81E-6E17A24B5366}" type="presParOf" srcId="{3F2BA3DF-0FC7-4F12-9C28-D7FFB456FBA6}" destId="{8493440C-4E28-4B06-841F-AA9960165432}" srcOrd="0" destOrd="0" presId="urn:microsoft.com/office/officeart/2005/8/layout/hProcess7"/>
    <dgm:cxn modelId="{00A9F0FF-9CDA-48C2-8DCB-B7C1FA41577F}" type="presParOf" srcId="{3F2BA3DF-0FC7-4F12-9C28-D7FFB456FBA6}" destId="{9D766B1D-4B65-4C77-AD8C-C40084E2C7AA}" srcOrd="1" destOrd="0" presId="urn:microsoft.com/office/officeart/2005/8/layout/hProcess7"/>
    <dgm:cxn modelId="{67E5ED84-8B06-4883-B16D-4840E02A786A}" type="presParOf" srcId="{3F2BA3DF-0FC7-4F12-9C28-D7FFB456FBA6}" destId="{01B68BD2-B533-4586-BAC6-C59A72D46FF0}" srcOrd="2" destOrd="0" presId="urn:microsoft.com/office/officeart/2005/8/layout/hProcess7"/>
    <dgm:cxn modelId="{4DC57D1F-50C0-468F-AAAC-68A716F56060}" type="presParOf" srcId="{B4762A64-BCB1-4A57-82EA-6D4FDEA961DA}" destId="{96A1FA77-DA0B-4873-8203-BB8BA5025A04}" srcOrd="3" destOrd="0" presId="urn:microsoft.com/office/officeart/2005/8/layout/hProcess7"/>
    <dgm:cxn modelId="{34B5ED2F-5D42-4DF9-A91D-FFCA824FDEEF}" type="presParOf" srcId="{B4762A64-BCB1-4A57-82EA-6D4FDEA961DA}" destId="{FF79BCE8-88CE-497D-B573-EE87DBBBF165}" srcOrd="4" destOrd="0" presId="urn:microsoft.com/office/officeart/2005/8/layout/hProcess7"/>
    <dgm:cxn modelId="{307BA71C-180D-4700-BD45-F381D94C3D33}" type="presParOf" srcId="{FF79BCE8-88CE-497D-B573-EE87DBBBF165}" destId="{D2C4E659-A155-4007-9E8C-5D4FC05E5D09}" srcOrd="0" destOrd="0" presId="urn:microsoft.com/office/officeart/2005/8/layout/hProcess7"/>
    <dgm:cxn modelId="{6960E06D-5FF0-4E6D-9138-3C40301C04E5}" type="presParOf" srcId="{FF79BCE8-88CE-497D-B573-EE87DBBBF165}" destId="{857EE499-7095-4A22-BD2C-2E216ACB8190}" srcOrd="1" destOrd="0" presId="urn:microsoft.com/office/officeart/2005/8/layout/hProcess7"/>
    <dgm:cxn modelId="{10C4BC33-7D03-4D6E-BABA-9431C45C84F3}" type="presParOf" srcId="{FF79BCE8-88CE-497D-B573-EE87DBBBF165}" destId="{2594E5D8-6014-4517-A913-8017FF22BA8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8B63E8-0157-4EB0-9A4C-8A2A13A813C6}">
      <dgm:prSet phldrT="[Текст]" custT="1"/>
      <dgm:spPr/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algn="ctr"/>
          <a: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Правительства Российской Федерации </a:t>
          </a:r>
          <a:b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10.03.2022 </a:t>
          </a:r>
          <a:b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№ 336 </a:t>
          </a:r>
          <a:b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«Об особенностях организации и осуществления государственного контроля (надзора), муниципального контроля» </a:t>
          </a:r>
        </a:p>
        <a:p>
          <a:pPr algn="ctr"/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D0DB4-21A7-4011-AED5-91B0A9BF87ED}" type="par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4162ED8-0741-4C8A-9CB3-B9B617734D94}" type="sib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F0B8F3-6A1E-45C1-91C4-B6D72619055F}">
      <dgm:prSet custT="1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Мораторий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проведение плановых </a:t>
          </a:r>
          <a:b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внеплановых проверок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E78A5E27-A584-42CA-920E-B39F972AA882}" type="par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D0414F1-FB3A-465A-A2AF-9C29FD5612B3}" type="sib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C7E046E-1E82-4829-8DEB-3477CC77447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Срок исполнения предписаний, действующих </a:t>
          </a:r>
          <a:br>
            <a:rPr lang="ru-RU" b="1" dirty="0" smtClean="0"/>
          </a:br>
          <a:r>
            <a:rPr lang="ru-RU" b="1" dirty="0" smtClean="0"/>
            <a:t>по состоянию </a:t>
          </a:r>
          <a:br>
            <a:rPr lang="ru-RU" b="1" dirty="0" smtClean="0"/>
          </a:br>
          <a:r>
            <a:rPr lang="ru-RU" b="1" dirty="0" smtClean="0"/>
            <a:t>на 10.03.2022, продлевается автоматически на 90 календарных дней </a:t>
          </a:r>
          <a:br>
            <a:rPr lang="ru-RU" b="1" dirty="0" smtClean="0"/>
          </a:br>
          <a:r>
            <a:rPr lang="ru-RU" b="1" dirty="0" smtClean="0"/>
            <a:t>со дня истечения срока его исполнения </a:t>
          </a:r>
          <a:br>
            <a:rPr lang="ru-RU" b="1" dirty="0" smtClean="0"/>
          </a:br>
          <a:r>
            <a:rPr lang="ru-RU" b="1" dirty="0" smtClean="0"/>
            <a:t>без ходатайства контролируемого лица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93FCEBF0-6AB6-4C1C-BC05-4A6332EADDFA}" type="parTrans" cxnId="{501898E1-4D30-48FB-AFB8-96FC90B870C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E38EBD9-1B74-4016-B708-9B1B0EAE5164}" type="sibTrans" cxnId="{501898E1-4D30-48FB-AFB8-96FC90B870C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C139C2C3-2931-4066-9049-C40F943275BE}" type="pres">
      <dgm:prSet presAssocID="{7E034D8B-E4ED-4E8B-AB60-4A702FF9B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4BC54-F933-4B32-B864-E25A3CB41BAA}" type="pres">
      <dgm:prSet presAssocID="{828B63E8-0157-4EB0-9A4C-8A2A13A813C6}" presName="node" presStyleLbl="node1" presStyleIdx="0" presStyleCnt="3" custScaleX="157315" custLinFactNeighborX="3188" custLinFactNeighborY="-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561D1-20E9-455D-8959-4F8AA581DB5F}" type="pres">
      <dgm:prSet presAssocID="{34162ED8-0741-4C8A-9CB3-B9B617734D9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F06BCD8-3188-4104-95E0-DD4EB8741C31}" type="pres">
      <dgm:prSet presAssocID="{34162ED8-0741-4C8A-9CB3-B9B617734D9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3A3C878-F770-4655-9745-D3E813E29297}" type="pres">
      <dgm:prSet presAssocID="{8CF0B8F3-6A1E-45C1-91C4-B6D72619055F}" presName="node" presStyleLbl="node1" presStyleIdx="1" presStyleCnt="3" custScaleX="16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2D7AD-250A-4D59-92FA-E0C0E654C95D}" type="pres">
      <dgm:prSet presAssocID="{BD0414F1-FB3A-465A-A2AF-9C29FD5612B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6F06E17-C6F3-46D5-99C4-2F221A11F247}" type="pres">
      <dgm:prSet presAssocID="{BD0414F1-FB3A-465A-A2AF-9C29FD5612B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C4770AD-08CA-419B-B498-6A701C56DD89}" type="pres">
      <dgm:prSet presAssocID="{5C7E046E-1E82-4829-8DEB-3477CC774472}" presName="node" presStyleLbl="node1" presStyleIdx="2" presStyleCnt="3" custScaleX="167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A8B54-EC36-4745-8A64-0DE9970B76E3}" type="presOf" srcId="{7E034D8B-E4ED-4E8B-AB60-4A702FF9B83E}" destId="{C139C2C3-2931-4066-9049-C40F943275BE}" srcOrd="0" destOrd="0" presId="urn:microsoft.com/office/officeart/2005/8/layout/process1"/>
    <dgm:cxn modelId="{F53BF0E6-C6CD-4C0B-A4CE-CF4B52AD9852}" type="presOf" srcId="{BD0414F1-FB3A-465A-A2AF-9C29FD5612B3}" destId="{FB92D7AD-250A-4D59-92FA-E0C0E654C95D}" srcOrd="0" destOrd="0" presId="urn:microsoft.com/office/officeart/2005/8/layout/process1"/>
    <dgm:cxn modelId="{04C5CF62-C0B0-4581-8875-29D515CCF406}" type="presOf" srcId="{34162ED8-0741-4C8A-9CB3-B9B617734D94}" destId="{D91561D1-20E9-455D-8959-4F8AA581DB5F}" srcOrd="0" destOrd="0" presId="urn:microsoft.com/office/officeart/2005/8/layout/process1"/>
    <dgm:cxn modelId="{24284E51-CBDC-48AA-AF36-211369E55E75}" type="presOf" srcId="{34162ED8-0741-4C8A-9CB3-B9B617734D94}" destId="{BF06BCD8-3188-4104-95E0-DD4EB8741C31}" srcOrd="1" destOrd="0" presId="urn:microsoft.com/office/officeart/2005/8/layout/process1"/>
    <dgm:cxn modelId="{31DCAA7E-03B8-4EE1-928D-0413BA16A6DE}" type="presOf" srcId="{828B63E8-0157-4EB0-9A4C-8A2A13A813C6}" destId="{0BE4BC54-F933-4B32-B864-E25A3CB41BAA}" srcOrd="0" destOrd="0" presId="urn:microsoft.com/office/officeart/2005/8/layout/process1"/>
    <dgm:cxn modelId="{00C5CB6B-5B67-45D7-AF9E-05A1858C312B}" type="presOf" srcId="{8CF0B8F3-6A1E-45C1-91C4-B6D72619055F}" destId="{23A3C878-F770-4655-9745-D3E813E29297}" srcOrd="0" destOrd="0" presId="urn:microsoft.com/office/officeart/2005/8/layout/process1"/>
    <dgm:cxn modelId="{F8EF8745-695C-4F6B-ACB5-DD80156BF6FD}" type="presOf" srcId="{5C7E046E-1E82-4829-8DEB-3477CC774472}" destId="{8C4770AD-08CA-419B-B498-6A701C56DD89}" srcOrd="0" destOrd="0" presId="urn:microsoft.com/office/officeart/2005/8/layout/process1"/>
    <dgm:cxn modelId="{501898E1-4D30-48FB-AFB8-96FC90B870C8}" srcId="{7E034D8B-E4ED-4E8B-AB60-4A702FF9B83E}" destId="{5C7E046E-1E82-4829-8DEB-3477CC774472}" srcOrd="2" destOrd="0" parTransId="{93FCEBF0-6AB6-4C1C-BC05-4A6332EADDFA}" sibTransId="{8E38EBD9-1B74-4016-B708-9B1B0EAE5164}"/>
    <dgm:cxn modelId="{5D7BBB8F-9D7B-40AE-8C50-E38A68C9C12B}" type="presOf" srcId="{BD0414F1-FB3A-465A-A2AF-9C29FD5612B3}" destId="{36F06E17-C6F3-46D5-99C4-2F221A11F247}" srcOrd="1" destOrd="0" presId="urn:microsoft.com/office/officeart/2005/8/layout/process1"/>
    <dgm:cxn modelId="{E4F30CE0-A197-4B7C-B797-D0E0643781B1}" srcId="{7E034D8B-E4ED-4E8B-AB60-4A702FF9B83E}" destId="{8CF0B8F3-6A1E-45C1-91C4-B6D72619055F}" srcOrd="1" destOrd="0" parTransId="{E78A5E27-A584-42CA-920E-B39F972AA882}" sibTransId="{BD0414F1-FB3A-465A-A2AF-9C29FD5612B3}"/>
    <dgm:cxn modelId="{69BDDF0C-FF8E-4F4A-95CD-228DB427C627}" srcId="{7E034D8B-E4ED-4E8B-AB60-4A702FF9B83E}" destId="{828B63E8-0157-4EB0-9A4C-8A2A13A813C6}" srcOrd="0" destOrd="0" parTransId="{35ED0DB4-21A7-4011-AED5-91B0A9BF87ED}" sibTransId="{34162ED8-0741-4C8A-9CB3-B9B617734D94}"/>
    <dgm:cxn modelId="{408EF995-8E22-4261-A59B-D3B738C823D8}" type="presParOf" srcId="{C139C2C3-2931-4066-9049-C40F943275BE}" destId="{0BE4BC54-F933-4B32-B864-E25A3CB41BAA}" srcOrd="0" destOrd="0" presId="urn:microsoft.com/office/officeart/2005/8/layout/process1"/>
    <dgm:cxn modelId="{9545B86E-C566-48ED-914A-651E2CF43350}" type="presParOf" srcId="{C139C2C3-2931-4066-9049-C40F943275BE}" destId="{D91561D1-20E9-455D-8959-4F8AA581DB5F}" srcOrd="1" destOrd="0" presId="urn:microsoft.com/office/officeart/2005/8/layout/process1"/>
    <dgm:cxn modelId="{9A463A7A-202F-4257-8E5B-4A2345F77783}" type="presParOf" srcId="{D91561D1-20E9-455D-8959-4F8AA581DB5F}" destId="{BF06BCD8-3188-4104-95E0-DD4EB8741C31}" srcOrd="0" destOrd="0" presId="urn:microsoft.com/office/officeart/2005/8/layout/process1"/>
    <dgm:cxn modelId="{8EEE35FE-BCE7-40B6-80E9-2726EC34AE6D}" type="presParOf" srcId="{C139C2C3-2931-4066-9049-C40F943275BE}" destId="{23A3C878-F770-4655-9745-D3E813E29297}" srcOrd="2" destOrd="0" presId="urn:microsoft.com/office/officeart/2005/8/layout/process1"/>
    <dgm:cxn modelId="{B6EB1239-E239-439B-B2E9-C18C0B690709}" type="presParOf" srcId="{C139C2C3-2931-4066-9049-C40F943275BE}" destId="{FB92D7AD-250A-4D59-92FA-E0C0E654C95D}" srcOrd="3" destOrd="0" presId="urn:microsoft.com/office/officeart/2005/8/layout/process1"/>
    <dgm:cxn modelId="{857101B3-176D-4E36-86BF-AA2E721C1E2F}" type="presParOf" srcId="{FB92D7AD-250A-4D59-92FA-E0C0E654C95D}" destId="{36F06E17-C6F3-46D5-99C4-2F221A11F247}" srcOrd="0" destOrd="0" presId="urn:microsoft.com/office/officeart/2005/8/layout/process1"/>
    <dgm:cxn modelId="{43DC232F-8C59-424C-98DC-BC2FEE3C34F5}" type="presParOf" srcId="{C139C2C3-2931-4066-9049-C40F943275BE}" destId="{8C4770AD-08CA-419B-B498-6A701C56DD8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8B63E8-0157-4EB0-9A4C-8A2A13A813C6}">
      <dgm:prSet phldrT="[Текст]" custT="1"/>
      <dgm:spPr/>
      <dgm:t>
        <a:bodyPr/>
        <a:lstStyle/>
        <a:p>
          <a:r>
            <a:rPr lang="ru-RU" sz="2400" b="1" dirty="0" smtClean="0"/>
            <a:t>ИНФОРМИРОВАНИЕ</a:t>
          </a:r>
          <a:endParaRPr lang="ru-RU" sz="2400" b="1" dirty="0"/>
        </a:p>
      </dgm:t>
    </dgm:pt>
    <dgm:pt modelId="{35ED0DB4-21A7-4011-AED5-91B0A9BF87ED}" type="parTrans" cxnId="{69BDDF0C-FF8E-4F4A-95CD-228DB427C627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34162ED8-0741-4C8A-9CB3-B9B617734D94}" type="sibTrans" cxnId="{69BDDF0C-FF8E-4F4A-95CD-228DB427C627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8CF0B8F3-6A1E-45C1-91C4-B6D72619055F}">
      <dgm:prSet custT="1"/>
      <dgm:spPr/>
      <dgm:t>
        <a:bodyPr/>
        <a:lstStyle/>
        <a:p>
          <a:r>
            <a:rPr lang="ru-RU" sz="2400" b="1" smtClean="0"/>
            <a:t>ОБОБЩЕНИЕ ПРАВОПРИМЕНИТЕЛЬНОЙ ПРАКТИКИ</a:t>
          </a:r>
          <a:endParaRPr lang="ru-RU" sz="2400" b="1" dirty="0"/>
        </a:p>
      </dgm:t>
    </dgm:pt>
    <dgm:pt modelId="{E78A5E27-A584-42CA-920E-B39F972AA882}" type="parTrans" cxnId="{E4F30CE0-A197-4B7C-B797-D0E0643781B1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BD0414F1-FB3A-465A-A2AF-9C29FD5612B3}" type="sibTrans" cxnId="{E4F30CE0-A197-4B7C-B797-D0E0643781B1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5C7E046E-1E82-4829-8DEB-3477CC774472}">
      <dgm:prSet custT="1"/>
      <dgm:spPr/>
      <dgm:t>
        <a:bodyPr/>
        <a:lstStyle/>
        <a:p>
          <a:r>
            <a:rPr lang="ru-RU" sz="2400" b="1" smtClean="0"/>
            <a:t>ОБЪЯВЛЕНИЕ ПРЕДОСТЕРЕЖЕНИЯ</a:t>
          </a:r>
          <a:endParaRPr lang="ru-RU" sz="2400" b="1" dirty="0"/>
        </a:p>
      </dgm:t>
    </dgm:pt>
    <dgm:pt modelId="{93FCEBF0-6AB6-4C1C-BC05-4A6332EADDFA}" type="parTrans" cxnId="{501898E1-4D30-48FB-AFB8-96FC90B870C8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8E38EBD9-1B74-4016-B708-9B1B0EAE5164}" type="sibTrans" cxnId="{501898E1-4D30-48FB-AFB8-96FC90B870C8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3B95207C-25EE-4E80-BC53-55FF40C319BE}">
      <dgm:prSet custT="1"/>
      <dgm:spPr/>
      <dgm:t>
        <a:bodyPr/>
        <a:lstStyle/>
        <a:p>
          <a:r>
            <a:rPr lang="ru-RU" sz="2400" b="1" smtClean="0"/>
            <a:t>КОНСУЛЬТИРОВАНИЕ</a:t>
          </a:r>
          <a:endParaRPr lang="ru-RU" sz="2400" b="1" dirty="0"/>
        </a:p>
      </dgm:t>
    </dgm:pt>
    <dgm:pt modelId="{25ADE8A8-5037-4CCD-97BF-B6B50D1242A3}" type="parTrans" cxnId="{13671F59-8074-4645-AFEB-122E5638D287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5270A31F-7154-40B0-956C-1B42857685CC}" type="sibTrans" cxnId="{13671F59-8074-4645-AFEB-122E5638D287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A6CA816A-3E5B-4E83-9F93-057FA9E1CED2}">
      <dgm:prSet custT="1"/>
      <dgm:spPr/>
      <dgm:t>
        <a:bodyPr/>
        <a:lstStyle/>
        <a:p>
          <a:r>
            <a:rPr lang="ru-RU" sz="2400" b="1" smtClean="0"/>
            <a:t>ПРОФИЛАКТИЧЕСКИЙ ВИЗИТ</a:t>
          </a:r>
          <a:endParaRPr lang="ru-RU" sz="2400" b="1" dirty="0"/>
        </a:p>
      </dgm:t>
    </dgm:pt>
    <dgm:pt modelId="{686C3266-FBE9-4A32-B3A2-9468B9236147}" type="parTrans" cxnId="{E80AFD5C-F0F8-40B1-86A8-F83D1A10E6D5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A66CEF8D-9CD9-45B0-A381-162EF61A60D3}" type="sibTrans" cxnId="{E80AFD5C-F0F8-40B1-86A8-F83D1A10E6D5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131BF3BC-8391-4F52-8CBF-55C62E127366}" type="pres">
      <dgm:prSet presAssocID="{7E034D8B-E4ED-4E8B-AB60-4A702FF9B8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005F1-F8FC-4224-8A5F-29AED452F6E3}" type="pres">
      <dgm:prSet presAssocID="{828B63E8-0157-4EB0-9A4C-8A2A13A813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E6D3-120C-403F-B0FA-9152582DBD25}" type="pres">
      <dgm:prSet presAssocID="{34162ED8-0741-4C8A-9CB3-B9B617734D94}" presName="sibTrans" presStyleCnt="0"/>
      <dgm:spPr/>
      <dgm:t>
        <a:bodyPr/>
        <a:lstStyle/>
        <a:p>
          <a:endParaRPr lang="ru-RU"/>
        </a:p>
      </dgm:t>
    </dgm:pt>
    <dgm:pt modelId="{C6106F44-CCFA-471D-8256-F8B9AE176D37}" type="pres">
      <dgm:prSet presAssocID="{8CF0B8F3-6A1E-45C1-91C4-B6D72619055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50B0-95D5-451E-8025-A234E196767F}" type="pres">
      <dgm:prSet presAssocID="{BD0414F1-FB3A-465A-A2AF-9C29FD5612B3}" presName="sibTrans" presStyleCnt="0"/>
      <dgm:spPr/>
      <dgm:t>
        <a:bodyPr/>
        <a:lstStyle/>
        <a:p>
          <a:endParaRPr lang="ru-RU"/>
        </a:p>
      </dgm:t>
    </dgm:pt>
    <dgm:pt modelId="{9D4B4A02-DD21-457F-B3B2-8028986D3617}" type="pres">
      <dgm:prSet presAssocID="{5C7E046E-1E82-4829-8DEB-3477CC7744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CB436-2999-4F5D-9A1F-42E98B60736F}" type="pres">
      <dgm:prSet presAssocID="{8E38EBD9-1B74-4016-B708-9B1B0EAE5164}" presName="sibTrans" presStyleCnt="0"/>
      <dgm:spPr/>
      <dgm:t>
        <a:bodyPr/>
        <a:lstStyle/>
        <a:p>
          <a:endParaRPr lang="ru-RU"/>
        </a:p>
      </dgm:t>
    </dgm:pt>
    <dgm:pt modelId="{7EFECAE1-ABE8-4665-AED0-62ED93D1825C}" type="pres">
      <dgm:prSet presAssocID="{3B95207C-25EE-4E80-BC53-55FF40C319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B40CE-492A-4C5F-96DE-BC38AE5600C3}" type="pres">
      <dgm:prSet presAssocID="{5270A31F-7154-40B0-956C-1B42857685CC}" presName="sibTrans" presStyleCnt="0"/>
      <dgm:spPr/>
      <dgm:t>
        <a:bodyPr/>
        <a:lstStyle/>
        <a:p>
          <a:endParaRPr lang="ru-RU"/>
        </a:p>
      </dgm:t>
    </dgm:pt>
    <dgm:pt modelId="{47C39AC1-9AB0-47D5-A94C-C4011265F0CC}" type="pres">
      <dgm:prSet presAssocID="{A6CA816A-3E5B-4E83-9F93-057FA9E1CE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C49DE-548B-48B8-8954-DB141E627790}" type="presOf" srcId="{8CF0B8F3-6A1E-45C1-91C4-B6D72619055F}" destId="{C6106F44-CCFA-471D-8256-F8B9AE176D37}" srcOrd="0" destOrd="0" presId="urn:microsoft.com/office/officeart/2005/8/layout/default"/>
    <dgm:cxn modelId="{E80AFD5C-F0F8-40B1-86A8-F83D1A10E6D5}" srcId="{7E034D8B-E4ED-4E8B-AB60-4A702FF9B83E}" destId="{A6CA816A-3E5B-4E83-9F93-057FA9E1CED2}" srcOrd="4" destOrd="0" parTransId="{686C3266-FBE9-4A32-B3A2-9468B9236147}" sibTransId="{A66CEF8D-9CD9-45B0-A381-162EF61A60D3}"/>
    <dgm:cxn modelId="{E51E57BD-4454-484D-8DFF-BEFBC10BDD7E}" type="presOf" srcId="{7E034D8B-E4ED-4E8B-AB60-4A702FF9B83E}" destId="{131BF3BC-8391-4F52-8CBF-55C62E127366}" srcOrd="0" destOrd="0" presId="urn:microsoft.com/office/officeart/2005/8/layout/default"/>
    <dgm:cxn modelId="{69BDDF0C-FF8E-4F4A-95CD-228DB427C627}" srcId="{7E034D8B-E4ED-4E8B-AB60-4A702FF9B83E}" destId="{828B63E8-0157-4EB0-9A4C-8A2A13A813C6}" srcOrd="0" destOrd="0" parTransId="{35ED0DB4-21A7-4011-AED5-91B0A9BF87ED}" sibTransId="{34162ED8-0741-4C8A-9CB3-B9B617734D94}"/>
    <dgm:cxn modelId="{F6C47AE2-8A4E-4FFC-B02D-49BC9C095A3C}" type="presOf" srcId="{A6CA816A-3E5B-4E83-9F93-057FA9E1CED2}" destId="{47C39AC1-9AB0-47D5-A94C-C4011265F0CC}" srcOrd="0" destOrd="0" presId="urn:microsoft.com/office/officeart/2005/8/layout/default"/>
    <dgm:cxn modelId="{E4F30CE0-A197-4B7C-B797-D0E0643781B1}" srcId="{7E034D8B-E4ED-4E8B-AB60-4A702FF9B83E}" destId="{8CF0B8F3-6A1E-45C1-91C4-B6D72619055F}" srcOrd="1" destOrd="0" parTransId="{E78A5E27-A584-42CA-920E-B39F972AA882}" sibTransId="{BD0414F1-FB3A-465A-A2AF-9C29FD5612B3}"/>
    <dgm:cxn modelId="{501898E1-4D30-48FB-AFB8-96FC90B870C8}" srcId="{7E034D8B-E4ED-4E8B-AB60-4A702FF9B83E}" destId="{5C7E046E-1E82-4829-8DEB-3477CC774472}" srcOrd="2" destOrd="0" parTransId="{93FCEBF0-6AB6-4C1C-BC05-4A6332EADDFA}" sibTransId="{8E38EBD9-1B74-4016-B708-9B1B0EAE5164}"/>
    <dgm:cxn modelId="{D658C865-AA5E-42ED-A1E0-A312CDA3563A}" type="presOf" srcId="{828B63E8-0157-4EB0-9A4C-8A2A13A813C6}" destId="{C89005F1-F8FC-4224-8A5F-29AED452F6E3}" srcOrd="0" destOrd="0" presId="urn:microsoft.com/office/officeart/2005/8/layout/default"/>
    <dgm:cxn modelId="{C3B426B9-5DA5-43B7-8E81-CE4C1A6F0F6B}" type="presOf" srcId="{3B95207C-25EE-4E80-BC53-55FF40C319BE}" destId="{7EFECAE1-ABE8-4665-AED0-62ED93D1825C}" srcOrd="0" destOrd="0" presId="urn:microsoft.com/office/officeart/2005/8/layout/default"/>
    <dgm:cxn modelId="{13671F59-8074-4645-AFEB-122E5638D287}" srcId="{7E034D8B-E4ED-4E8B-AB60-4A702FF9B83E}" destId="{3B95207C-25EE-4E80-BC53-55FF40C319BE}" srcOrd="3" destOrd="0" parTransId="{25ADE8A8-5037-4CCD-97BF-B6B50D1242A3}" sibTransId="{5270A31F-7154-40B0-956C-1B42857685CC}"/>
    <dgm:cxn modelId="{CBD80E3D-2A46-4C91-A0AC-20CC3473CC82}" type="presOf" srcId="{5C7E046E-1E82-4829-8DEB-3477CC774472}" destId="{9D4B4A02-DD21-457F-B3B2-8028986D3617}" srcOrd="0" destOrd="0" presId="urn:microsoft.com/office/officeart/2005/8/layout/default"/>
    <dgm:cxn modelId="{0A878386-C6F6-46BF-80C6-477DBDE486B4}" type="presParOf" srcId="{131BF3BC-8391-4F52-8CBF-55C62E127366}" destId="{C89005F1-F8FC-4224-8A5F-29AED452F6E3}" srcOrd="0" destOrd="0" presId="urn:microsoft.com/office/officeart/2005/8/layout/default"/>
    <dgm:cxn modelId="{EF59EB9F-F6F1-4D6A-90B4-E738B5555FD8}" type="presParOf" srcId="{131BF3BC-8391-4F52-8CBF-55C62E127366}" destId="{A20AE6D3-120C-403F-B0FA-9152582DBD25}" srcOrd="1" destOrd="0" presId="urn:microsoft.com/office/officeart/2005/8/layout/default"/>
    <dgm:cxn modelId="{4A4A8797-501D-4454-8488-8A72781FCF6C}" type="presParOf" srcId="{131BF3BC-8391-4F52-8CBF-55C62E127366}" destId="{C6106F44-CCFA-471D-8256-F8B9AE176D37}" srcOrd="2" destOrd="0" presId="urn:microsoft.com/office/officeart/2005/8/layout/default"/>
    <dgm:cxn modelId="{E7720F1E-76C0-4F82-AE8B-68E64DD567F7}" type="presParOf" srcId="{131BF3BC-8391-4F52-8CBF-55C62E127366}" destId="{BD9450B0-95D5-451E-8025-A234E196767F}" srcOrd="3" destOrd="0" presId="urn:microsoft.com/office/officeart/2005/8/layout/default"/>
    <dgm:cxn modelId="{9CB80197-0C60-4623-B418-65CECE6E30AF}" type="presParOf" srcId="{131BF3BC-8391-4F52-8CBF-55C62E127366}" destId="{9D4B4A02-DD21-457F-B3B2-8028986D3617}" srcOrd="4" destOrd="0" presId="urn:microsoft.com/office/officeart/2005/8/layout/default"/>
    <dgm:cxn modelId="{E57C57A5-4CF5-46A7-AAB5-599518852401}" type="presParOf" srcId="{131BF3BC-8391-4F52-8CBF-55C62E127366}" destId="{47BCB436-2999-4F5D-9A1F-42E98B60736F}" srcOrd="5" destOrd="0" presId="urn:microsoft.com/office/officeart/2005/8/layout/default"/>
    <dgm:cxn modelId="{F53CB1C2-4AFB-4050-A62F-7B9779489B42}" type="presParOf" srcId="{131BF3BC-8391-4F52-8CBF-55C62E127366}" destId="{7EFECAE1-ABE8-4665-AED0-62ED93D1825C}" srcOrd="6" destOrd="0" presId="urn:microsoft.com/office/officeart/2005/8/layout/default"/>
    <dgm:cxn modelId="{49AFB3BA-D25E-49D7-8CD4-CCB7B3E7992D}" type="presParOf" srcId="{131BF3BC-8391-4F52-8CBF-55C62E127366}" destId="{AD6B40CE-492A-4C5F-96DE-BC38AE5600C3}" srcOrd="7" destOrd="0" presId="urn:microsoft.com/office/officeart/2005/8/layout/default"/>
    <dgm:cxn modelId="{6900F965-3AE4-4D6B-B6FF-BC1C87FDDF79}" type="presParOf" srcId="{131BF3BC-8391-4F52-8CBF-55C62E127366}" destId="{47C39AC1-9AB0-47D5-A94C-C4011265F0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8B63E8-0157-4EB0-9A4C-8A2A13A813C6}">
      <dgm:prSet phldrT="[Текст]" custT="1"/>
      <dgm:spPr/>
      <dgm:t>
        <a:bodyPr/>
        <a:lstStyle/>
        <a:p>
          <a:r>
            <a:rPr lang="ru-RU" sz="2400" b="1" dirty="0" smtClean="0"/>
            <a:t>ВЫЕЗДНАЯ </a:t>
          </a:r>
        </a:p>
        <a:p>
          <a:r>
            <a:rPr lang="ru-RU" sz="2400" b="1" dirty="0" smtClean="0"/>
            <a:t>ПРОВЕРКА</a:t>
          </a:r>
          <a:endParaRPr lang="ru-RU" sz="2400" b="1" dirty="0"/>
        </a:p>
      </dgm:t>
    </dgm:pt>
    <dgm:pt modelId="{35ED0DB4-21A7-4011-AED5-91B0A9BF87ED}" type="parTrans" cxnId="{69BDDF0C-FF8E-4F4A-95CD-228DB427C627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34162ED8-0741-4C8A-9CB3-B9B617734D94}" type="sibTrans" cxnId="{69BDDF0C-FF8E-4F4A-95CD-228DB427C627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8CF0B8F3-6A1E-45C1-91C4-B6D72619055F}">
      <dgm:prSet custT="1"/>
      <dgm:spPr/>
      <dgm:t>
        <a:bodyPr/>
        <a:lstStyle/>
        <a:p>
          <a:r>
            <a:rPr lang="ru-RU" sz="2400" b="1" dirty="0" smtClean="0"/>
            <a:t>ДОКУМЕНТАРНАЯ </a:t>
          </a:r>
        </a:p>
        <a:p>
          <a:r>
            <a:rPr lang="ru-RU" sz="2400" b="1" dirty="0" smtClean="0"/>
            <a:t>ПРОВЕРКА</a:t>
          </a:r>
          <a:endParaRPr lang="ru-RU" sz="2400" b="1" dirty="0"/>
        </a:p>
      </dgm:t>
    </dgm:pt>
    <dgm:pt modelId="{E78A5E27-A584-42CA-920E-B39F972AA882}" type="parTrans" cxnId="{E4F30CE0-A197-4B7C-B797-D0E0643781B1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BD0414F1-FB3A-465A-A2AF-9C29FD5612B3}" type="sibTrans" cxnId="{E4F30CE0-A197-4B7C-B797-D0E0643781B1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5C7E046E-1E82-4829-8DEB-3477CC774472}">
      <dgm:prSet custT="1"/>
      <dgm:spPr/>
      <dgm:t>
        <a:bodyPr/>
        <a:lstStyle/>
        <a:p>
          <a:r>
            <a:rPr lang="ru-RU" sz="2400" b="1" dirty="0" smtClean="0"/>
            <a:t>НАБЛЮДЕНИЕ ЗА СОБЛЮДЕНИЕМ ОБЯЗАТЕЛЬНЫХ ТРЕБОВАНИЙ (МОНИТОРИНГ БЕЗОПАСНОСТИ) – </a:t>
          </a:r>
        </a:p>
        <a:p>
          <a:r>
            <a:rPr lang="ru-RU" sz="2400" dirty="0" smtClean="0"/>
            <a:t>без взаимодействия с контролируемым лицом </a:t>
          </a:r>
          <a:r>
            <a:rPr lang="ru-RU" sz="2400" b="1" dirty="0" smtClean="0"/>
            <a:t> </a:t>
          </a:r>
          <a:endParaRPr lang="ru-RU" sz="2400" b="1" dirty="0"/>
        </a:p>
      </dgm:t>
    </dgm:pt>
    <dgm:pt modelId="{93FCEBF0-6AB6-4C1C-BC05-4A6332EADDFA}" type="parTrans" cxnId="{501898E1-4D30-48FB-AFB8-96FC90B870C8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8E38EBD9-1B74-4016-B708-9B1B0EAE5164}" type="sibTrans" cxnId="{501898E1-4D30-48FB-AFB8-96FC90B870C8}">
      <dgm:prSet/>
      <dgm:spPr/>
      <dgm:t>
        <a:bodyPr/>
        <a:lstStyle/>
        <a:p>
          <a:endParaRPr lang="ru-RU" sz="2400" b="1">
            <a:solidFill>
              <a:schemeClr val="bg1"/>
            </a:solidFill>
          </a:endParaRPr>
        </a:p>
      </dgm:t>
    </dgm:pt>
    <dgm:pt modelId="{131BF3BC-8391-4F52-8CBF-55C62E127366}" type="pres">
      <dgm:prSet presAssocID="{7E034D8B-E4ED-4E8B-AB60-4A702FF9B8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005F1-F8FC-4224-8A5F-29AED452F6E3}" type="pres">
      <dgm:prSet presAssocID="{828B63E8-0157-4EB0-9A4C-8A2A13A813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E6D3-120C-403F-B0FA-9152582DBD25}" type="pres">
      <dgm:prSet presAssocID="{34162ED8-0741-4C8A-9CB3-B9B617734D94}" presName="sibTrans" presStyleCnt="0"/>
      <dgm:spPr/>
      <dgm:t>
        <a:bodyPr/>
        <a:lstStyle/>
        <a:p>
          <a:endParaRPr lang="ru-RU"/>
        </a:p>
      </dgm:t>
    </dgm:pt>
    <dgm:pt modelId="{C6106F44-CCFA-471D-8256-F8B9AE176D37}" type="pres">
      <dgm:prSet presAssocID="{8CF0B8F3-6A1E-45C1-91C4-B6D7261905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50B0-95D5-451E-8025-A234E196767F}" type="pres">
      <dgm:prSet presAssocID="{BD0414F1-FB3A-465A-A2AF-9C29FD5612B3}" presName="sibTrans" presStyleCnt="0"/>
      <dgm:spPr/>
      <dgm:t>
        <a:bodyPr/>
        <a:lstStyle/>
        <a:p>
          <a:endParaRPr lang="ru-RU"/>
        </a:p>
      </dgm:t>
    </dgm:pt>
    <dgm:pt modelId="{9D4B4A02-DD21-457F-B3B2-8028986D3617}" type="pres">
      <dgm:prSet presAssocID="{5C7E046E-1E82-4829-8DEB-3477CC774472}" presName="node" presStyleLbl="node1" presStyleIdx="2" presStyleCnt="3" custScaleX="139072" custLinFactNeighborX="2078" custLinFactNeighborY="-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57AC8D-0ACD-4B33-9321-87E7517B1A8B}" type="presOf" srcId="{7E034D8B-E4ED-4E8B-AB60-4A702FF9B83E}" destId="{131BF3BC-8391-4F52-8CBF-55C62E127366}" srcOrd="0" destOrd="0" presId="urn:microsoft.com/office/officeart/2005/8/layout/default"/>
    <dgm:cxn modelId="{69BDDF0C-FF8E-4F4A-95CD-228DB427C627}" srcId="{7E034D8B-E4ED-4E8B-AB60-4A702FF9B83E}" destId="{828B63E8-0157-4EB0-9A4C-8A2A13A813C6}" srcOrd="0" destOrd="0" parTransId="{35ED0DB4-21A7-4011-AED5-91B0A9BF87ED}" sibTransId="{34162ED8-0741-4C8A-9CB3-B9B617734D94}"/>
    <dgm:cxn modelId="{DD046824-24F9-4261-B295-4E8ABF5280EE}" type="presOf" srcId="{5C7E046E-1E82-4829-8DEB-3477CC774472}" destId="{9D4B4A02-DD21-457F-B3B2-8028986D3617}" srcOrd="0" destOrd="0" presId="urn:microsoft.com/office/officeart/2005/8/layout/default"/>
    <dgm:cxn modelId="{501898E1-4D30-48FB-AFB8-96FC90B870C8}" srcId="{7E034D8B-E4ED-4E8B-AB60-4A702FF9B83E}" destId="{5C7E046E-1E82-4829-8DEB-3477CC774472}" srcOrd="2" destOrd="0" parTransId="{93FCEBF0-6AB6-4C1C-BC05-4A6332EADDFA}" sibTransId="{8E38EBD9-1B74-4016-B708-9B1B0EAE5164}"/>
    <dgm:cxn modelId="{B407BBB6-BDC6-4BBD-8C0A-FCC41A82841C}" type="presOf" srcId="{828B63E8-0157-4EB0-9A4C-8A2A13A813C6}" destId="{C89005F1-F8FC-4224-8A5F-29AED452F6E3}" srcOrd="0" destOrd="0" presId="urn:microsoft.com/office/officeart/2005/8/layout/default"/>
    <dgm:cxn modelId="{0BECBA0A-9A06-4A59-B850-FAA93CA7CCAE}" type="presOf" srcId="{8CF0B8F3-6A1E-45C1-91C4-B6D72619055F}" destId="{C6106F44-CCFA-471D-8256-F8B9AE176D37}" srcOrd="0" destOrd="0" presId="urn:microsoft.com/office/officeart/2005/8/layout/default"/>
    <dgm:cxn modelId="{E4F30CE0-A197-4B7C-B797-D0E0643781B1}" srcId="{7E034D8B-E4ED-4E8B-AB60-4A702FF9B83E}" destId="{8CF0B8F3-6A1E-45C1-91C4-B6D72619055F}" srcOrd="1" destOrd="0" parTransId="{E78A5E27-A584-42CA-920E-B39F972AA882}" sibTransId="{BD0414F1-FB3A-465A-A2AF-9C29FD5612B3}"/>
    <dgm:cxn modelId="{C903B816-0295-46A0-9806-9D07A985BE79}" type="presParOf" srcId="{131BF3BC-8391-4F52-8CBF-55C62E127366}" destId="{C89005F1-F8FC-4224-8A5F-29AED452F6E3}" srcOrd="0" destOrd="0" presId="urn:microsoft.com/office/officeart/2005/8/layout/default"/>
    <dgm:cxn modelId="{FD6B8DA7-243F-446A-9FE7-AE222154FBE0}" type="presParOf" srcId="{131BF3BC-8391-4F52-8CBF-55C62E127366}" destId="{A20AE6D3-120C-403F-B0FA-9152582DBD25}" srcOrd="1" destOrd="0" presId="urn:microsoft.com/office/officeart/2005/8/layout/default"/>
    <dgm:cxn modelId="{EF3104E0-AD6D-4334-AEE0-9C5BDDB59E0B}" type="presParOf" srcId="{131BF3BC-8391-4F52-8CBF-55C62E127366}" destId="{C6106F44-CCFA-471D-8256-F8B9AE176D37}" srcOrd="2" destOrd="0" presId="urn:microsoft.com/office/officeart/2005/8/layout/default"/>
    <dgm:cxn modelId="{F3424653-5262-4EBE-92D9-04A19BBB7D85}" type="presParOf" srcId="{131BF3BC-8391-4F52-8CBF-55C62E127366}" destId="{BD9450B0-95D5-451E-8025-A234E196767F}" srcOrd="3" destOrd="0" presId="urn:microsoft.com/office/officeart/2005/8/layout/default"/>
    <dgm:cxn modelId="{84940E86-9491-4BB6-BFD7-E2C17FB28F5D}" type="presParOf" srcId="{131BF3BC-8391-4F52-8CBF-55C62E127366}" destId="{9D4B4A02-DD21-457F-B3B2-8028986D361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7C1BE-ADC7-43E7-A47F-BC6BCDA0530F}">
      <dsp:nvSpPr>
        <dsp:cNvPr id="0" name=""/>
        <dsp:cNvSpPr/>
      </dsp:nvSpPr>
      <dsp:spPr>
        <a:xfrm>
          <a:off x="4652082" y="639"/>
          <a:ext cx="6978124" cy="2493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 smtClean="0">
            <a:latin typeface="Arial Black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 Black" pitchFamily="34" charset="0"/>
            </a:rPr>
            <a:t>Период действия                                       с 1 мая 2009 года </a:t>
          </a:r>
          <a:r>
            <a:rPr lang="ru-RU" sz="2400" b="1" kern="1200" smtClean="0">
              <a:latin typeface="Arial Black" pitchFamily="34" charset="0"/>
            </a:rPr>
            <a:t/>
          </a:r>
          <a:br>
            <a:rPr lang="ru-RU" sz="2400" b="1" kern="1200" smtClean="0">
              <a:latin typeface="Arial Black" pitchFamily="34" charset="0"/>
            </a:rPr>
          </a:br>
          <a:r>
            <a:rPr lang="ru-RU" sz="2400" b="1" kern="1200" smtClean="0">
              <a:latin typeface="Arial Black" pitchFamily="34" charset="0"/>
            </a:rPr>
            <a:t>до </a:t>
          </a:r>
          <a:r>
            <a:rPr lang="ru-RU" sz="2400" b="1" kern="1200" dirty="0" smtClean="0">
              <a:latin typeface="Arial Black" pitchFamily="34" charset="0"/>
            </a:rPr>
            <a:t>1 июля 2021года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bg1"/>
            </a:solidFill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latin typeface="Arial Black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itchFamily="34" charset="0"/>
            </a:rPr>
            <a:t>  </a:t>
          </a:r>
          <a:endParaRPr lang="ru-RU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C00000"/>
            </a:solidFill>
            <a:latin typeface="Arial Black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50" kern="1200" dirty="0">
            <a:latin typeface="Arial Black" pitchFamily="34" charset="0"/>
          </a:endParaRPr>
        </a:p>
      </dsp:txBody>
      <dsp:txXfrm>
        <a:off x="4652082" y="312376"/>
        <a:ext cx="6042914" cy="1870420"/>
      </dsp:txXfrm>
    </dsp:sp>
    <dsp:sp modelId="{80FDDC9B-AEA2-438D-9FB0-4F948F3B7DE1}">
      <dsp:nvSpPr>
        <dsp:cNvPr id="0" name=""/>
        <dsp:cNvSpPr/>
      </dsp:nvSpPr>
      <dsp:spPr>
        <a:xfrm>
          <a:off x="0" y="639"/>
          <a:ext cx="4652082" cy="24938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itchFamily="34" charset="0"/>
            </a:rPr>
            <a:t>Федеральный закон от 26.12.2008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itchFamily="34" charset="0"/>
            </a:rPr>
            <a:t>№ 294-ФЗ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 Black" pitchFamily="34" charset="0"/>
            </a:rPr>
            <a:t>«О защите прав юридических лиц </a:t>
          </a:r>
          <a:br>
            <a:rPr lang="ru-RU" sz="1500" b="1" kern="1200" dirty="0" smtClean="0">
              <a:latin typeface="Arial Black" pitchFamily="34" charset="0"/>
            </a:rPr>
          </a:br>
          <a:r>
            <a:rPr lang="ru-RU" sz="1500" b="1" kern="1200" dirty="0" smtClean="0">
              <a:latin typeface="Arial Black" pitchFamily="34" charset="0"/>
            </a:rPr>
            <a:t>и индивидуальных предпринимателей при осуществлении государственного контроля (надзора) и муниципального контроля» (далее – 294-ФЗ)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21742" y="122381"/>
        <a:ext cx="4408598" cy="2250410"/>
      </dsp:txXfrm>
    </dsp:sp>
    <dsp:sp modelId="{F40FD2C3-583F-484D-92EA-F190EF2BEFC3}">
      <dsp:nvSpPr>
        <dsp:cNvPr id="0" name=""/>
        <dsp:cNvSpPr/>
      </dsp:nvSpPr>
      <dsp:spPr>
        <a:xfrm>
          <a:off x="4652082" y="2743923"/>
          <a:ext cx="6978124" cy="2493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marL="114300" lvl="1" indent="-114300" algn="l" defTabSz="61341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80" b="0" kern="1200" dirty="0" err="1" smtClean="0">
            <a:latin typeface="Arial Black" panose="020B0A04020102020204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latin typeface="Arial Black" panose="020B0A04020102020204" pitchFamily="34" charset="0"/>
            </a:rPr>
            <a:t>  </a:t>
          </a:r>
          <a:r>
            <a:rPr lang="ru-RU" sz="2400" b="1" kern="1200" dirty="0" smtClean="0">
              <a:latin typeface="Arial Black" pitchFamily="34" charset="0"/>
            </a:rPr>
            <a:t>Действует с 1 июля 2021 года по настоящее время</a:t>
          </a:r>
          <a:endParaRPr lang="ru-RU" sz="2400" kern="1200" dirty="0"/>
        </a:p>
      </dsp:txBody>
      <dsp:txXfrm>
        <a:off x="4652082" y="3055660"/>
        <a:ext cx="6042914" cy="1870420"/>
      </dsp:txXfrm>
    </dsp:sp>
    <dsp:sp modelId="{6E2BBEB3-B0C6-404E-B573-148D9A065929}">
      <dsp:nvSpPr>
        <dsp:cNvPr id="0" name=""/>
        <dsp:cNvSpPr/>
      </dsp:nvSpPr>
      <dsp:spPr>
        <a:xfrm>
          <a:off x="0" y="2743923"/>
          <a:ext cx="4652082" cy="24938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Black" pitchFamily="34" charset="0"/>
            </a:rPr>
            <a:t>Федеральный закон от 31.07.2020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Black" pitchFamily="34" charset="0"/>
            </a:rPr>
            <a:t>№ 248-ФЗ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Black" pitchFamily="34" charset="0"/>
            </a:rPr>
            <a:t>«О государственном контроле (надзоре) и муниципальном контроле в Российской Федерации» (далее – 248-ФЗ)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 Black" pitchFamily="34" charset="0"/>
          </a:endParaRPr>
        </a:p>
      </dsp:txBody>
      <dsp:txXfrm>
        <a:off x="121742" y="2865665"/>
        <a:ext cx="4408598" cy="2250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3797F-DE51-4746-AB70-30009A44A3CD}">
      <dsp:nvSpPr>
        <dsp:cNvPr id="0" name=""/>
        <dsp:cNvSpPr/>
      </dsp:nvSpPr>
      <dsp:spPr>
        <a:xfrm>
          <a:off x="2859852" y="891965"/>
          <a:ext cx="6406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612"/>
              </a:moveTo>
              <a:lnTo>
                <a:pt x="337419" y="46612"/>
              </a:lnTo>
              <a:lnTo>
                <a:pt x="337419" y="45720"/>
              </a:lnTo>
              <a:lnTo>
                <a:pt x="640638" y="45720"/>
              </a:lnTo>
            </a:path>
          </a:pathLst>
        </a:custGeom>
        <a:noFill/>
        <a:ln w="508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anose="020B0A04020102020204" pitchFamily="34" charset="0"/>
          </a:endParaRPr>
        </a:p>
      </dsp:txBody>
      <dsp:txXfrm>
        <a:off x="3163390" y="934391"/>
        <a:ext cx="33561" cy="6588"/>
      </dsp:txXfrm>
    </dsp:sp>
    <dsp:sp modelId="{9DC7E01C-CCEE-48ED-8FC6-042A8BE3C759}">
      <dsp:nvSpPr>
        <dsp:cNvPr id="0" name=""/>
        <dsp:cNvSpPr/>
      </dsp:nvSpPr>
      <dsp:spPr>
        <a:xfrm>
          <a:off x="0" y="80082"/>
          <a:ext cx="2861652" cy="17169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anose="020B0A04020102020204" pitchFamily="34" charset="0"/>
            </a:rPr>
            <a:t>ГЛАВНАЯ СТРАНИЦА САЙТА РОСОБРНАДЗОРА </a:t>
          </a:r>
          <a:r>
            <a:rPr lang="ru-RU" sz="1000" b="1" kern="1200" dirty="0" smtClean="0">
              <a:latin typeface="Arial Black" panose="020B0A04020102020204" pitchFamily="34" charset="0"/>
            </a:rPr>
            <a:t> </a:t>
          </a:r>
          <a:endParaRPr lang="ru-RU" sz="1000" kern="1200" dirty="0">
            <a:latin typeface="Arial Black" panose="020B0A04020102020204" pitchFamily="34" charset="0"/>
          </a:endParaRPr>
        </a:p>
      </dsp:txBody>
      <dsp:txXfrm>
        <a:off x="0" y="80082"/>
        <a:ext cx="2861652" cy="1716991"/>
      </dsp:txXfrm>
    </dsp:sp>
    <dsp:sp modelId="{2A187D36-D84C-45B6-8EBB-093F4D4F9C97}">
      <dsp:nvSpPr>
        <dsp:cNvPr id="0" name=""/>
        <dsp:cNvSpPr/>
      </dsp:nvSpPr>
      <dsp:spPr>
        <a:xfrm>
          <a:off x="6392743" y="891965"/>
          <a:ext cx="627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580" y="45720"/>
              </a:lnTo>
            </a:path>
          </a:pathLst>
        </a:custGeom>
        <a:noFill/>
        <a:ln w="508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anose="020B0A04020102020204" pitchFamily="34" charset="0"/>
          </a:endParaRPr>
        </a:p>
      </dsp:txBody>
      <dsp:txXfrm>
        <a:off x="6690079" y="934391"/>
        <a:ext cx="32909" cy="6588"/>
      </dsp:txXfrm>
    </dsp:sp>
    <dsp:sp modelId="{F7ECF2B3-57DF-44B2-9E85-AFCA97AE818D}">
      <dsp:nvSpPr>
        <dsp:cNvPr id="0" name=""/>
        <dsp:cNvSpPr/>
      </dsp:nvSpPr>
      <dsp:spPr>
        <a:xfrm>
          <a:off x="3532891" y="79189"/>
          <a:ext cx="2861652" cy="1716991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anose="020B0A04020102020204" pitchFamily="34" charset="0"/>
            </a:rPr>
            <a:t>ГОСУДАРСТВЕННЫЕ УСЛУГИ И ФУНКЦИИ  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3532891" y="79189"/>
        <a:ext cx="2861652" cy="1716991"/>
      </dsp:txXfrm>
    </dsp:sp>
    <dsp:sp modelId="{FC3C686E-4A44-400B-BB40-CBA89CEEABBC}">
      <dsp:nvSpPr>
        <dsp:cNvPr id="0" name=""/>
        <dsp:cNvSpPr/>
      </dsp:nvSpPr>
      <dsp:spPr>
        <a:xfrm>
          <a:off x="1553299" y="1794381"/>
          <a:ext cx="6930250" cy="973966"/>
        </a:xfrm>
        <a:custGeom>
          <a:avLst/>
          <a:gdLst/>
          <a:ahLst/>
          <a:cxnLst/>
          <a:rect l="0" t="0" r="0" b="0"/>
          <a:pathLst>
            <a:path>
              <a:moveTo>
                <a:pt x="6930250" y="0"/>
              </a:moveTo>
              <a:lnTo>
                <a:pt x="6930250" y="504083"/>
              </a:lnTo>
              <a:lnTo>
                <a:pt x="0" y="504083"/>
              </a:lnTo>
              <a:lnTo>
                <a:pt x="0" y="973966"/>
              </a:lnTo>
            </a:path>
          </a:pathLst>
        </a:custGeom>
        <a:noFill/>
        <a:ln w="508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anose="020B0A04020102020204" pitchFamily="34" charset="0"/>
          </a:endParaRPr>
        </a:p>
      </dsp:txBody>
      <dsp:txXfrm>
        <a:off x="4843358" y="2278070"/>
        <a:ext cx="350133" cy="6588"/>
      </dsp:txXfrm>
    </dsp:sp>
    <dsp:sp modelId="{C2EAD84B-0572-401A-9563-84D4D6057B88}">
      <dsp:nvSpPr>
        <dsp:cNvPr id="0" name=""/>
        <dsp:cNvSpPr/>
      </dsp:nvSpPr>
      <dsp:spPr>
        <a:xfrm>
          <a:off x="7052724" y="79189"/>
          <a:ext cx="2861652" cy="1716991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anose="020B0A04020102020204" pitchFamily="34" charset="0"/>
            </a:rPr>
            <a:t>ГОСУДАРСТВЕННЫЕ ФУНКЦИИ  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7052724" y="79189"/>
        <a:ext cx="2861652" cy="1716991"/>
      </dsp:txXfrm>
    </dsp:sp>
    <dsp:sp modelId="{ADEB24CA-E367-4A5D-9CA7-B54AE357A6B0}">
      <dsp:nvSpPr>
        <dsp:cNvPr id="0" name=""/>
        <dsp:cNvSpPr/>
      </dsp:nvSpPr>
      <dsp:spPr>
        <a:xfrm>
          <a:off x="3091741" y="3804461"/>
          <a:ext cx="627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580" y="45720"/>
              </a:lnTo>
            </a:path>
          </a:pathLst>
        </a:custGeom>
        <a:noFill/>
        <a:ln w="508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anose="020B0A04020102020204" pitchFamily="34" charset="0"/>
          </a:endParaRPr>
        </a:p>
      </dsp:txBody>
      <dsp:txXfrm>
        <a:off x="3389077" y="3846887"/>
        <a:ext cx="32909" cy="6588"/>
      </dsp:txXfrm>
    </dsp:sp>
    <dsp:sp modelId="{BECC1C08-6797-4F7E-BBBC-DFF4C415DD7F}">
      <dsp:nvSpPr>
        <dsp:cNvPr id="0" name=""/>
        <dsp:cNvSpPr/>
      </dsp:nvSpPr>
      <dsp:spPr>
        <a:xfrm>
          <a:off x="13058" y="2800747"/>
          <a:ext cx="3080483" cy="2098867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ПЕРЕЧНИ НОРМАТИВНЫХ ПРАВОВЫХ АКТОВ </a:t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latin typeface="Arial Black" panose="020B0A04020102020204" pitchFamily="34" charset="0"/>
            </a:rPr>
            <a:t>(ИХ ОТДЕЛЬНЫХ ПОЛОЖЕНИЙ), СОДЕРЖАЩИХ ОБЯЗАТЕЛЬНЫЕ ТРЕБОВАНИЯ, ОЦЕНКА СОБЛЮДЕНИЯ КОТОРЫХ ОСУЩЕСТВЛЯЕТСЯ РОСОБРНАДЗОРОМ В РАМКАХ ГОСУДАРСТВЕННОГО КОНТРОЛЯ (НАДЗОРА) </a:t>
          </a:r>
          <a:endParaRPr lang="ru-RU" sz="1200" kern="1200" dirty="0">
            <a:latin typeface="Arial Black" panose="020B0A04020102020204" pitchFamily="34" charset="0"/>
          </a:endParaRPr>
        </a:p>
      </dsp:txBody>
      <dsp:txXfrm>
        <a:off x="13058" y="2800747"/>
        <a:ext cx="3080483" cy="2098867"/>
      </dsp:txXfrm>
    </dsp:sp>
    <dsp:sp modelId="{D20BF114-EC70-4E40-819E-D29C187F1543}">
      <dsp:nvSpPr>
        <dsp:cNvPr id="0" name=""/>
        <dsp:cNvSpPr/>
      </dsp:nvSpPr>
      <dsp:spPr>
        <a:xfrm>
          <a:off x="7075620" y="3804461"/>
          <a:ext cx="627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58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anose="020B0A04020102020204" pitchFamily="34" charset="0"/>
          </a:endParaRPr>
        </a:p>
      </dsp:txBody>
      <dsp:txXfrm>
        <a:off x="7372955" y="3846887"/>
        <a:ext cx="32909" cy="6588"/>
      </dsp:txXfrm>
    </dsp:sp>
    <dsp:sp modelId="{E367FF66-DA19-4672-B2C3-47F9F2812159}">
      <dsp:nvSpPr>
        <dsp:cNvPr id="0" name=""/>
        <dsp:cNvSpPr/>
      </dsp:nvSpPr>
      <dsp:spPr>
        <a:xfrm>
          <a:off x="3751721" y="2770185"/>
          <a:ext cx="3325698" cy="2159992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 Black" panose="020B0A040201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 Black" panose="020B0A04020102020204" pitchFamily="34" charset="0"/>
            </a:rPr>
            <a:t>ОТДЕЛЬНО УКАЗАН КАЖДЫЙ ПЕРЕЧЕНЬ ОБЯЗАТЕЛЬНЫХ ТРЕБОВАНИЙ ПО ВИДУ КОНТРОЛЯ (НАДЗОРА) </a:t>
          </a:r>
          <a:br>
            <a:rPr lang="ru-RU" sz="1400" kern="1200" dirty="0" smtClean="0">
              <a:latin typeface="Arial Black" panose="020B0A04020102020204" pitchFamily="34" charset="0"/>
            </a:rPr>
          </a:br>
          <a:r>
            <a:rPr lang="ru-RU" sz="1400" kern="1200" dirty="0" smtClean="0">
              <a:latin typeface="Arial Black" panose="020B0A04020102020204" pitchFamily="34" charset="0"/>
            </a:rPr>
            <a:t>В ФОРМАТЕ </a:t>
          </a:r>
          <a:r>
            <a:rPr lang="en-US" sz="1400" kern="1200" dirty="0" smtClean="0">
              <a:latin typeface="Arial Black" panose="020B0A04020102020204" pitchFamily="34" charset="0"/>
            </a:rPr>
            <a:t>PDF</a:t>
          </a:r>
          <a:r>
            <a:rPr lang="ru-RU" sz="1400" kern="1200" dirty="0" smtClean="0">
              <a:latin typeface="Arial Black" panose="020B0A04020102020204" pitchFamily="34" charset="0"/>
            </a:rPr>
            <a:t> И</a:t>
          </a:r>
          <a:r>
            <a:rPr lang="en-US" sz="1400" kern="1200" dirty="0" smtClean="0">
              <a:latin typeface="Arial Black" panose="020B0A04020102020204" pitchFamily="34" charset="0"/>
            </a:rPr>
            <a:t> EXCEL</a:t>
          </a:r>
          <a:endParaRPr lang="ru-RU" sz="1400" kern="1200" dirty="0" smtClean="0">
            <a:latin typeface="Arial Black" panose="020B0A040201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 smtClean="0">
            <a:latin typeface="Arial Black" panose="020B0A040201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Arial Black" panose="020B0A04020102020204" pitchFamily="34" charset="0"/>
            </a:rPr>
            <a:t>(необходимо выбрать интересующий</a:t>
          </a:r>
          <a:r>
            <a:rPr lang="ru-RU" sz="1000" i="1" kern="1200" dirty="0" smtClean="0">
              <a:latin typeface="Arial Black" panose="020B0A04020102020204" pitchFamily="34" charset="0"/>
            </a:rPr>
            <a:t>)</a:t>
          </a:r>
        </a:p>
      </dsp:txBody>
      <dsp:txXfrm>
        <a:off x="3751721" y="2770185"/>
        <a:ext cx="3325698" cy="2159992"/>
      </dsp:txXfrm>
    </dsp:sp>
    <dsp:sp modelId="{D66F3B43-1DD2-4130-BD8B-18561BD27AD0}">
      <dsp:nvSpPr>
        <dsp:cNvPr id="0" name=""/>
        <dsp:cNvSpPr/>
      </dsp:nvSpPr>
      <dsp:spPr>
        <a:xfrm>
          <a:off x="7735600" y="2454361"/>
          <a:ext cx="3642397" cy="2791639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 Black" panose="020B0A04020102020204" pitchFamily="34" charset="0"/>
            </a:rPr>
            <a:t>Ссылка: </a:t>
          </a:r>
          <a:r>
            <a:rPr lang="en-US" sz="1400" kern="1200" dirty="0" smtClean="0">
              <a:latin typeface="Arial Black" panose="020B0A04020102020204" pitchFamily="34" charset="0"/>
              <a:hlinkClick xmlns:r="http://schemas.openxmlformats.org/officeDocument/2006/relationships" r:id="rId1"/>
            </a:rPr>
            <a:t>https://obrnadzor.gov.ru/gosudarstvennye-uslugi-i-funkczii/7701537808-gosfunction/acts_list/</a:t>
          </a:r>
          <a:r>
            <a:rPr lang="ru-RU" sz="1400" kern="1200" dirty="0" smtClean="0">
              <a:latin typeface="Arial Black" panose="020B0A04020102020204" pitchFamily="34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latin typeface="Arial Black" panose="020B0A040201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 Black" panose="020B0A04020102020204" pitchFamily="34" charset="0"/>
            </a:rPr>
            <a:t>Также возможен переход </a:t>
          </a:r>
          <a:br>
            <a:rPr lang="ru-RU" sz="1400" kern="1200" dirty="0" smtClean="0">
              <a:latin typeface="Arial Black" panose="020B0A04020102020204" pitchFamily="34" charset="0"/>
            </a:rPr>
          </a:br>
          <a:r>
            <a:rPr lang="ru-RU" sz="1400" kern="1200" dirty="0" smtClean="0">
              <a:latin typeface="Arial Black" panose="020B0A04020102020204" pitchFamily="34" charset="0"/>
            </a:rPr>
            <a:t>с главной страницы сайта </a:t>
          </a:r>
          <a:br>
            <a:rPr lang="ru-RU" sz="1400" kern="1200" dirty="0" smtClean="0">
              <a:latin typeface="Arial Black" panose="020B0A04020102020204" pitchFamily="34" charset="0"/>
            </a:rPr>
          </a:br>
          <a:r>
            <a:rPr lang="ru-RU" sz="1400" kern="1200" dirty="0" smtClean="0">
              <a:latin typeface="Arial Black" panose="020B0A04020102020204" pitchFamily="34" charset="0"/>
            </a:rPr>
            <a:t>по клавише быстрого доступа раздела «Актуальные темы»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7735600" y="2454361"/>
        <a:ext cx="3642397" cy="27916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B2FE0-29D3-4D2C-AD3D-401F751D8495}">
      <dsp:nvSpPr>
        <dsp:cNvPr id="0" name=""/>
        <dsp:cNvSpPr/>
      </dsp:nvSpPr>
      <dsp:spPr>
        <a:xfrm>
          <a:off x="2910082" y="826068"/>
          <a:ext cx="6348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817" y="45720"/>
              </a:lnTo>
            </a:path>
          </a:pathLst>
        </a:custGeom>
        <a:noFill/>
        <a:ln w="50800" cap="flat" cmpd="sng" algn="ctr">
          <a:solidFill>
            <a:srgbClr val="C00000"/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Black" panose="020B0A04020102020204" pitchFamily="34" charset="0"/>
          </a:endParaRPr>
        </a:p>
      </dsp:txBody>
      <dsp:txXfrm>
        <a:off x="3210856" y="868457"/>
        <a:ext cx="33270" cy="6660"/>
      </dsp:txXfrm>
    </dsp:sp>
    <dsp:sp modelId="{6C8B0A5F-5004-484E-BD92-968959AC78E7}">
      <dsp:nvSpPr>
        <dsp:cNvPr id="0" name=""/>
        <dsp:cNvSpPr/>
      </dsp:nvSpPr>
      <dsp:spPr>
        <a:xfrm>
          <a:off x="18762" y="3852"/>
          <a:ext cx="2893119" cy="17358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ГЛАВНАЯ СТРАНИЦА САЙТА РОСОБРНАДЗОРА </a:t>
          </a:r>
          <a:r>
            <a:rPr lang="ru-RU" sz="1200" b="1" kern="1200" dirty="0" smtClean="0">
              <a:latin typeface="Arial Black" panose="020B0A04020102020204" pitchFamily="34" charset="0"/>
            </a:rPr>
            <a:t> </a:t>
          </a:r>
          <a:endParaRPr lang="ru-RU" sz="1200" kern="1200" dirty="0">
            <a:latin typeface="Arial Black" panose="020B0A04020102020204" pitchFamily="34" charset="0"/>
          </a:endParaRPr>
        </a:p>
      </dsp:txBody>
      <dsp:txXfrm>
        <a:off x="18762" y="3852"/>
        <a:ext cx="2893119" cy="1735871"/>
      </dsp:txXfrm>
    </dsp:sp>
    <dsp:sp modelId="{85CA2018-17BA-41DC-BE31-1E47CD95C956}">
      <dsp:nvSpPr>
        <dsp:cNvPr id="0" name=""/>
        <dsp:cNvSpPr/>
      </dsp:nvSpPr>
      <dsp:spPr>
        <a:xfrm>
          <a:off x="6468620" y="822215"/>
          <a:ext cx="620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572"/>
              </a:moveTo>
              <a:lnTo>
                <a:pt x="327102" y="49572"/>
              </a:lnTo>
              <a:lnTo>
                <a:pt x="327102" y="45720"/>
              </a:lnTo>
              <a:lnTo>
                <a:pt x="620004" y="45720"/>
              </a:lnTo>
            </a:path>
          </a:pathLst>
        </a:custGeom>
        <a:noFill/>
        <a:ln w="50800" cap="flat" cmpd="sng" algn="ctr">
          <a:solidFill>
            <a:srgbClr val="92D050"/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Black" panose="020B0A04020102020204" pitchFamily="34" charset="0"/>
          </a:endParaRPr>
        </a:p>
      </dsp:txBody>
      <dsp:txXfrm>
        <a:off x="6762357" y="864605"/>
        <a:ext cx="32530" cy="6660"/>
      </dsp:txXfrm>
    </dsp:sp>
    <dsp:sp modelId="{3B099C96-10B2-4C20-A6A3-A964275D39C9}">
      <dsp:nvSpPr>
        <dsp:cNvPr id="0" name=""/>
        <dsp:cNvSpPr/>
      </dsp:nvSpPr>
      <dsp:spPr>
        <a:xfrm>
          <a:off x="3577300" y="3852"/>
          <a:ext cx="2893119" cy="17358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Black" panose="020B0A04020102020204" pitchFamily="34" charset="0"/>
            </a:rPr>
            <a:t>ПРОФИЛАКТИКА НАРУШЕНИЙ ОБЯЗАТЕЛЬНЫХ ТРЕБОВАНИЙ</a:t>
          </a:r>
          <a:r>
            <a:rPr lang="ru-RU" sz="1200" kern="1200" dirty="0" smtClean="0">
              <a:latin typeface="Arial Black" panose="020B0A04020102020204" pitchFamily="34" charset="0"/>
            </a:rPr>
            <a:t>  </a:t>
          </a:r>
          <a:endParaRPr lang="ru-RU" sz="1200" kern="1200" dirty="0">
            <a:latin typeface="Arial Black" panose="020B0A04020102020204" pitchFamily="34" charset="0"/>
          </a:endParaRPr>
        </a:p>
      </dsp:txBody>
      <dsp:txXfrm>
        <a:off x="3577300" y="3852"/>
        <a:ext cx="2893119" cy="1735871"/>
      </dsp:txXfrm>
    </dsp:sp>
    <dsp:sp modelId="{3D680EE0-F7A6-4098-8FA9-D7F6BC5D0B9A}">
      <dsp:nvSpPr>
        <dsp:cNvPr id="0" name=""/>
        <dsp:cNvSpPr/>
      </dsp:nvSpPr>
      <dsp:spPr>
        <a:xfrm>
          <a:off x="1566061" y="1734071"/>
          <a:ext cx="7001523" cy="1005832"/>
        </a:xfrm>
        <a:custGeom>
          <a:avLst/>
          <a:gdLst/>
          <a:ahLst/>
          <a:cxnLst/>
          <a:rect l="0" t="0" r="0" b="0"/>
          <a:pathLst>
            <a:path>
              <a:moveTo>
                <a:pt x="7001523" y="0"/>
              </a:moveTo>
              <a:lnTo>
                <a:pt x="7001523" y="520016"/>
              </a:lnTo>
              <a:lnTo>
                <a:pt x="0" y="520016"/>
              </a:lnTo>
              <a:lnTo>
                <a:pt x="0" y="1005832"/>
              </a:lnTo>
            </a:path>
          </a:pathLst>
        </a:custGeom>
        <a:noFill/>
        <a:ln w="50800" cap="flat" cmpd="sng" algn="ctr">
          <a:solidFill>
            <a:schemeClr val="accent4"/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Black" panose="020B0A04020102020204" pitchFamily="34" charset="0"/>
          </a:endParaRPr>
        </a:p>
      </dsp:txBody>
      <dsp:txXfrm>
        <a:off x="4889877" y="2233658"/>
        <a:ext cx="353890" cy="6660"/>
      </dsp:txXfrm>
    </dsp:sp>
    <dsp:sp modelId="{C62F14D7-9BCB-42DC-90DA-DCD64D220AA2}">
      <dsp:nvSpPr>
        <dsp:cNvPr id="0" name=""/>
        <dsp:cNvSpPr/>
      </dsp:nvSpPr>
      <dsp:spPr>
        <a:xfrm>
          <a:off x="7121025" y="0"/>
          <a:ext cx="2893119" cy="17358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 Black" panose="020B0A04020102020204" pitchFamily="34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 Black" panose="020B0A04020102020204" pitchFamily="34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ОТДЕЛЬНО УКАЗАН КАЖДЫЙ ВИД КОНТРОЛЯ (НАДЗОРА)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 </a:t>
          </a:r>
          <a:r>
            <a:rPr lang="ru-RU" sz="1200" i="1" kern="1200" dirty="0" smtClean="0">
              <a:latin typeface="Arial Black" panose="020B0A04020102020204" pitchFamily="34" charset="0"/>
            </a:rPr>
            <a:t>(необходимо выбрать интересующий)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 </a:t>
          </a:r>
          <a:endParaRPr lang="ru-RU" sz="1200" kern="1200" dirty="0">
            <a:latin typeface="Arial Black" panose="020B0A04020102020204" pitchFamily="34" charset="0"/>
          </a:endParaRPr>
        </a:p>
      </dsp:txBody>
      <dsp:txXfrm>
        <a:off x="7121025" y="0"/>
        <a:ext cx="2893119" cy="1735871"/>
      </dsp:txXfrm>
    </dsp:sp>
    <dsp:sp modelId="{C405ABCE-0BEC-498D-8E9B-EFDA2B5F12DE}">
      <dsp:nvSpPr>
        <dsp:cNvPr id="0" name=""/>
        <dsp:cNvSpPr/>
      </dsp:nvSpPr>
      <dsp:spPr>
        <a:xfrm>
          <a:off x="3111559" y="3819220"/>
          <a:ext cx="6348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817" y="45720"/>
              </a:lnTo>
            </a:path>
          </a:pathLst>
        </a:custGeom>
        <a:noFill/>
        <a:ln w="50800" cap="flat" cmpd="sng" algn="ctr">
          <a:solidFill>
            <a:schemeClr val="accent5"/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Black" panose="020B0A04020102020204" pitchFamily="34" charset="0"/>
          </a:endParaRPr>
        </a:p>
      </dsp:txBody>
      <dsp:txXfrm>
        <a:off x="3412333" y="3861610"/>
        <a:ext cx="33270" cy="6660"/>
      </dsp:txXfrm>
    </dsp:sp>
    <dsp:sp modelId="{76A755A8-F18E-4707-AED2-F15EEBCEA934}">
      <dsp:nvSpPr>
        <dsp:cNvPr id="0" name=""/>
        <dsp:cNvSpPr/>
      </dsp:nvSpPr>
      <dsp:spPr>
        <a:xfrm>
          <a:off x="18762" y="2772304"/>
          <a:ext cx="3094596" cy="21852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ПЕРЕЧЕНЬ ОБЪЕКТОВ КОНТРОЛЯ, УЧИТЫВАЕМЫХ ПРИ ФОРМИРОВАНИИ ЕЖЕГОДНОГО ПЛАНА КОНТРОЛЬНЫХ (НАДЗОРНЫХ) МЕРОПРИЯТИЙ, </a:t>
          </a:r>
          <a:br>
            <a:rPr lang="ru-RU" sz="1200" kern="1200" dirty="0" smtClean="0">
              <a:latin typeface="Arial Black" panose="020B0A04020102020204" pitchFamily="34" charset="0"/>
            </a:rPr>
          </a:br>
          <a:r>
            <a:rPr lang="ru-RU" sz="1200" kern="1200" dirty="0" smtClean="0">
              <a:latin typeface="Arial Black" panose="020B0A04020102020204" pitchFamily="34" charset="0"/>
            </a:rPr>
            <a:t>С УКАЗАНИЕМ КАТЕГОРИИ РИСКА  </a:t>
          </a:r>
          <a:endParaRPr lang="ru-RU" sz="1200" kern="1200" dirty="0">
            <a:latin typeface="Arial Black" panose="020B0A04020102020204" pitchFamily="34" charset="0"/>
          </a:endParaRPr>
        </a:p>
      </dsp:txBody>
      <dsp:txXfrm>
        <a:off x="18762" y="2772304"/>
        <a:ext cx="3094596" cy="2185271"/>
      </dsp:txXfrm>
    </dsp:sp>
    <dsp:sp modelId="{704E4E6B-EFA5-4E47-B529-4037E6FD44E1}">
      <dsp:nvSpPr>
        <dsp:cNvPr id="0" name=""/>
        <dsp:cNvSpPr/>
      </dsp:nvSpPr>
      <dsp:spPr>
        <a:xfrm>
          <a:off x="6812699" y="3819220"/>
          <a:ext cx="6348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817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Black" panose="020B0A04020102020204" pitchFamily="34" charset="0"/>
          </a:endParaRPr>
        </a:p>
      </dsp:txBody>
      <dsp:txXfrm>
        <a:off x="7113472" y="3861610"/>
        <a:ext cx="33270" cy="6660"/>
      </dsp:txXfrm>
    </dsp:sp>
    <dsp:sp modelId="{AA9C0465-569C-4047-8710-148C9B32D725}">
      <dsp:nvSpPr>
        <dsp:cNvPr id="0" name=""/>
        <dsp:cNvSpPr/>
      </dsp:nvSpPr>
      <dsp:spPr>
        <a:xfrm>
          <a:off x="3778777" y="2772304"/>
          <a:ext cx="3035721" cy="21852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ПЕРЕЧЕНЬ ОБЪЕКТОВ КОНТРОЛЯ (НАДЗОРА), ОТНЕСЕННЫХ К КАТЕГОРИЯМ РИСКА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 </a:t>
          </a:r>
          <a:r>
            <a:rPr lang="ru-RU" sz="1200" i="1" kern="1200" dirty="0" smtClean="0">
              <a:latin typeface="Arial Black" panose="020B0A04020102020204" pitchFamily="34" charset="0"/>
            </a:rPr>
            <a:t>(с наименованием выбранного вида контроля (надзора)) </a:t>
          </a:r>
          <a:endParaRPr lang="ru-RU" sz="1200" i="1" kern="1200" dirty="0">
            <a:latin typeface="Arial Black" panose="020B0A04020102020204" pitchFamily="34" charset="0"/>
          </a:endParaRPr>
        </a:p>
      </dsp:txBody>
      <dsp:txXfrm>
        <a:off x="3778777" y="2772304"/>
        <a:ext cx="3035721" cy="2185271"/>
      </dsp:txXfrm>
    </dsp:sp>
    <dsp:sp modelId="{EE8AE8FF-38E6-440F-A003-20B8818D7B5D}">
      <dsp:nvSpPr>
        <dsp:cNvPr id="0" name=""/>
        <dsp:cNvSpPr/>
      </dsp:nvSpPr>
      <dsp:spPr>
        <a:xfrm>
          <a:off x="7479916" y="2405141"/>
          <a:ext cx="4327644" cy="2919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Ссылки: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1) в части ФГК(Н) в сфере образования</a:t>
          </a:r>
          <a:r>
            <a:rPr lang="ru-RU" sz="1050" kern="1200" dirty="0" smtClean="0">
              <a:latin typeface="Arial Black" panose="020B0A04020102020204" pitchFamily="34" charset="0"/>
            </a:rPr>
            <a:t> - </a:t>
          </a:r>
          <a:r>
            <a:rPr lang="en-US" sz="900" kern="1200" dirty="0" smtClean="0">
              <a:latin typeface="Arial Black" panose="020B0A04020102020204" pitchFamily="34" charset="0"/>
              <a:hlinkClick xmlns:r="http://schemas.openxmlformats.org/officeDocument/2006/relationships" r:id="rId1"/>
            </a:rPr>
            <a:t>https://obrnadzor.gov.ru/perechen-obektov-federalnogo-gosudarstvennogo-kontrolyanadzora-v-sfere-obrazovaniya-otnesennyh-k-kategoriyam-riska</a:t>
          </a:r>
          <a:r>
            <a:rPr lang="en-US" sz="1050" kern="1200" dirty="0" smtClean="0">
              <a:latin typeface="Arial Black" panose="020B0A04020102020204" pitchFamily="34" charset="0"/>
              <a:hlinkClick xmlns:r="http://schemas.openxmlformats.org/officeDocument/2006/relationships" r:id="rId1"/>
            </a:rPr>
            <a:t>/</a:t>
          </a:r>
          <a:endParaRPr lang="ru-RU" sz="1050" kern="1200" dirty="0" smtClean="0">
            <a:latin typeface="Arial Black" panose="020B0A04020102020204" pitchFamily="34" charset="0"/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2) в части ФГК(Н) по защите детей - </a:t>
          </a:r>
          <a:r>
            <a:rPr lang="en-US" sz="900" kern="1200" dirty="0" smtClean="0">
              <a:latin typeface="Arial Black" panose="020B0A04020102020204" pitchFamily="34" charset="0"/>
              <a:hlinkClick xmlns:r="http://schemas.openxmlformats.org/officeDocument/2006/relationships" r:id="rId2"/>
            </a:rPr>
            <a:t>https://obrnadzor.gov.ru/perechen-obektov-federalnogo-gosudarstvennogo-kontrolyanadzora-za-soblyudeniem-zakonodatelstva-rossijskoj-federaczii-o-zashhite-detej-otinformaczii-prichinyayushhej-vred-ih-zdorovyu-i-ili-razviti/</a:t>
          </a:r>
          <a:r>
            <a:rPr lang="ru-RU" sz="900" kern="1200" dirty="0" smtClean="0">
              <a:latin typeface="Arial Black" panose="020B0A04020102020204" pitchFamily="34" charset="0"/>
            </a:rPr>
            <a:t>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3) в части ФГК(Н) по экзамену для иностранных граждан –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Arial Black" panose="020B0A04020102020204" pitchFamily="34" charset="0"/>
              <a:hlinkClick xmlns:r="http://schemas.openxmlformats.org/officeDocument/2006/relationships" r:id="rId3"/>
            </a:rPr>
            <a:t>https://obrnadzor.gov.ru/perechen-obektov-federalnogo-gosudarstvennogo-kontrolya-nadzora-za-soblyudeniem-obyazatelnyh-trebovanij-k-provedeniyu-ekzamena-po-russkomu-yazyku-kak-inostrannomu-istorii-rossii-i-osnovam-zakonodat/</a:t>
          </a:r>
          <a:r>
            <a:rPr lang="ru-RU" sz="900" kern="1200" dirty="0" smtClean="0">
              <a:latin typeface="Arial Black" panose="020B0A04020102020204" pitchFamily="34" charset="0"/>
            </a:rPr>
            <a:t>    </a:t>
          </a:r>
          <a:endParaRPr lang="ru-RU" sz="900" kern="1200" dirty="0">
            <a:latin typeface="Arial Black" panose="020B0A04020102020204" pitchFamily="34" charset="0"/>
          </a:endParaRPr>
        </a:p>
      </dsp:txBody>
      <dsp:txXfrm>
        <a:off x="7479916" y="2405141"/>
        <a:ext cx="4327644" cy="29195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17E28-4EDB-4650-AF7F-8260BE684CBC}">
      <dsp:nvSpPr>
        <dsp:cNvPr id="0" name=""/>
        <dsp:cNvSpPr/>
      </dsp:nvSpPr>
      <dsp:spPr>
        <a:xfrm>
          <a:off x="0" y="0"/>
          <a:ext cx="11466283" cy="222564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6357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 целях снижения рисков причинения вреда (ущерба) охраняемым законом ценностям и оптимизации проведения КНМ 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Рособрнадзором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утверждены проверочные листы: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56412"/>
        <a:ext cx="10909872" cy="1112823"/>
      </dsp:txXfrm>
    </dsp:sp>
    <dsp:sp modelId="{A3CBB652-4359-404D-B3B4-36BA77E8DBB5}">
      <dsp:nvSpPr>
        <dsp:cNvPr id="0" name=""/>
        <dsp:cNvSpPr/>
      </dsp:nvSpPr>
      <dsp:spPr>
        <a:xfrm>
          <a:off x="8587" y="1688737"/>
          <a:ext cx="3511250" cy="3198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Приказ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Рособрнадзора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b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29.11.2021 № 1533 </a:t>
          </a:r>
          <a:b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«Об утверждении форм проверочных листов, используемых при осуществлении федерального государственного контроля (надзора) в сфере образования» </a:t>
          </a:r>
          <a:endParaRPr lang="ru-RU" sz="1600" kern="1200" dirty="0"/>
        </a:p>
      </dsp:txBody>
      <dsp:txXfrm>
        <a:off x="8587" y="1688737"/>
        <a:ext cx="3511250" cy="3198345"/>
      </dsp:txXfrm>
    </dsp:sp>
    <dsp:sp modelId="{E20928B0-5008-4550-B4DF-928B68DE8AFD}">
      <dsp:nvSpPr>
        <dsp:cNvPr id="0" name=""/>
        <dsp:cNvSpPr/>
      </dsp:nvSpPr>
      <dsp:spPr>
        <a:xfrm>
          <a:off x="3544310" y="936254"/>
          <a:ext cx="7888912" cy="166029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63572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3544310" y="1351329"/>
        <a:ext cx="7473838" cy="830149"/>
      </dsp:txXfrm>
    </dsp:sp>
    <dsp:sp modelId="{3087356C-45A8-47B0-BEBD-D2F5A08AF3FF}">
      <dsp:nvSpPr>
        <dsp:cNvPr id="0" name=""/>
        <dsp:cNvSpPr/>
      </dsp:nvSpPr>
      <dsp:spPr>
        <a:xfrm>
          <a:off x="3544310" y="2216583"/>
          <a:ext cx="3511250" cy="3198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Приказ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Рособрнадзора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b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12.11.2021 № 1467 </a:t>
          </a:r>
          <a:b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«Об утверждении формы проверочного листа, используемого при осуществлении федерального государственного контроля (надзора) за соблюдением законодательства Российской Федерации о защите детей от информации, причиняющей вред их здоровью и (или) развитию» </a:t>
          </a:r>
          <a:endParaRPr lang="ru-RU" sz="1400" kern="1200" dirty="0"/>
        </a:p>
      </dsp:txBody>
      <dsp:txXfrm>
        <a:off x="3544310" y="2216583"/>
        <a:ext cx="3511250" cy="3198345"/>
      </dsp:txXfrm>
    </dsp:sp>
    <dsp:sp modelId="{68D4E41B-4744-4512-9475-4D6FD2BE0681}">
      <dsp:nvSpPr>
        <dsp:cNvPr id="0" name=""/>
        <dsp:cNvSpPr/>
      </dsp:nvSpPr>
      <dsp:spPr>
        <a:xfrm>
          <a:off x="7055560" y="1489687"/>
          <a:ext cx="4377662" cy="166029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63572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7055560" y="1904762"/>
        <a:ext cx="3962588" cy="830149"/>
      </dsp:txXfrm>
    </dsp:sp>
    <dsp:sp modelId="{70B92E4F-F375-49B3-9BE8-3ACA1DEE5405}">
      <dsp:nvSpPr>
        <dsp:cNvPr id="0" name=""/>
        <dsp:cNvSpPr/>
      </dsp:nvSpPr>
      <dsp:spPr>
        <a:xfrm>
          <a:off x="7055560" y="2770016"/>
          <a:ext cx="3511250" cy="3151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Black" panose="020B0A04020102020204" pitchFamily="34" charset="0"/>
            </a:rPr>
            <a:t> - ОБЯЗАТЕЛЬНОЕ ПРИМЕНЕНИЕ ПРОВЕРОЧНЫХ ЛИСТОВ ПРИ ПРОВЕДЕНИИ ПЛАНОВОЙ ВЫЕЗДНОЙ ПРОВЕРКИ;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Black" panose="020B0A04020102020204" pitchFamily="34" charset="0"/>
            </a:rPr>
            <a:t>-  ПЕРЕЧЕНЬ ОБЯЗАТЕЛЬНЫХ ТРЕБОВАНИЙ МОЖЕТ </a:t>
          </a:r>
          <a:br>
            <a:rPr lang="ru-RU" sz="1300" kern="1200" dirty="0" smtClean="0">
              <a:latin typeface="Arial Black" panose="020B0A04020102020204" pitchFamily="34" charset="0"/>
            </a:rPr>
          </a:br>
          <a:r>
            <a:rPr lang="ru-RU" sz="1300" kern="1200" dirty="0" smtClean="0">
              <a:latin typeface="Arial Black" panose="020B0A04020102020204" pitchFamily="34" charset="0"/>
            </a:rPr>
            <a:t>НЕ ОГРАНИЧИВАТЬСЯ СПИСКАМИ КОНТРОЛЬНЫХ ВОПРОСОВ, СОДЕРЖАЩИХСЯ В ФОРМАХ ПРОВЕРОЧНЫХ ЛИСТОВ;</a:t>
          </a:r>
          <a:endParaRPr lang="ru-RU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Black" panose="020B0A04020102020204" pitchFamily="34" charset="0"/>
            </a:rPr>
            <a:t>- ФОРМАТ ПРОВЕРОЧНЫХ ЛИСТОВ ДОПУСКАЕТ ИХ ИСПОЛЬЗОВАНИЕ ДЛЯ САМООБСЛЕДОВАНИЯ.</a:t>
          </a:r>
        </a:p>
      </dsp:txBody>
      <dsp:txXfrm>
        <a:off x="7055560" y="2770016"/>
        <a:ext cx="3511250" cy="31515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38C25-D676-4467-934B-6C6B510AEDB8}">
      <dsp:nvSpPr>
        <dsp:cNvPr id="0" name=""/>
        <dsp:cNvSpPr/>
      </dsp:nvSpPr>
      <dsp:spPr>
        <a:xfrm rot="16200000">
          <a:off x="-1155410" y="1160385"/>
          <a:ext cx="5328591" cy="300782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Федеральный закон </a:t>
          </a:r>
          <a:b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от 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31.07.2020 </a:t>
          </a: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/>
          </a:r>
          <a:b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№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 248-</a:t>
          </a: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ФЗ </a:t>
          </a:r>
          <a:b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«О государственном контроле (надзоре) </a:t>
          </a:r>
          <a:b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и муниципальном контроле </a:t>
          </a:r>
          <a:b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в Российской Федерации»</a:t>
          </a: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975" y="1065718"/>
        <a:ext cx="3007821" cy="3197155"/>
      </dsp:txXfrm>
    </dsp:sp>
    <dsp:sp modelId="{1B7671F2-A9CD-4588-B343-AF4A0D7DE349}">
      <dsp:nvSpPr>
        <dsp:cNvPr id="0" name=""/>
        <dsp:cNvSpPr/>
      </dsp:nvSpPr>
      <dsp:spPr>
        <a:xfrm rot="16200000">
          <a:off x="1812110" y="1372619"/>
          <a:ext cx="5328591" cy="258335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Федеральный закон </a:t>
          </a:r>
          <a:b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от 29.12.2012 № 273-ФЗ </a:t>
          </a:r>
          <a:b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«Об образовании </a:t>
          </a:r>
          <a:b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</a:b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rPr>
            <a:t>в Российской Федерации»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 rot="5400000">
        <a:off x="3184729" y="1065718"/>
        <a:ext cx="2583353" cy="3197155"/>
      </dsp:txXfrm>
    </dsp:sp>
    <dsp:sp modelId="{3D04AF83-F5F9-45DD-A4EE-45E5AAEBA034}">
      <dsp:nvSpPr>
        <dsp:cNvPr id="0" name=""/>
        <dsp:cNvSpPr/>
      </dsp:nvSpPr>
      <dsp:spPr>
        <a:xfrm rot="16200000">
          <a:off x="4754948" y="1214658"/>
          <a:ext cx="5328591" cy="289927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445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latin typeface="Arial Black" panose="020B0A04020102020204" pitchFamily="34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Положение о виде контроля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700" b="0" i="1" kern="1200" dirty="0" smtClean="0">
              <a:effectLst/>
              <a:latin typeface="Arial Black" panose="020B0A04020102020204" pitchFamily="34" charset="0"/>
            </a:rPr>
            <a:t>(Постановление Правительства Российской Федерации </a:t>
          </a:r>
          <a:br>
            <a:rPr lang="ru-RU" sz="1700" b="0" i="1" kern="1200" dirty="0" smtClean="0">
              <a:effectLst/>
              <a:latin typeface="Arial Black" panose="020B0A04020102020204" pitchFamily="34" charset="0"/>
            </a:rPr>
          </a:br>
          <a:r>
            <a:rPr lang="ru-RU" sz="1700" b="0" i="1" kern="1200" dirty="0" smtClean="0">
              <a:effectLst/>
              <a:latin typeface="Arial Black" panose="020B0A04020102020204" pitchFamily="34" charset="0"/>
            </a:rPr>
            <a:t>от 25.06.2021 </a:t>
          </a:r>
          <a:br>
            <a:rPr lang="ru-RU" sz="1700" b="0" i="1" kern="1200" dirty="0" smtClean="0">
              <a:effectLst/>
              <a:latin typeface="Arial Black" panose="020B0A04020102020204" pitchFamily="34" charset="0"/>
            </a:rPr>
          </a:br>
          <a:r>
            <a:rPr lang="ru-RU" sz="1700" b="0" i="1" kern="1200" dirty="0" smtClean="0">
              <a:effectLst/>
              <a:latin typeface="Arial Black" panose="020B0A04020102020204" pitchFamily="34" charset="0"/>
            </a:rPr>
            <a:t>№ 997)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latin typeface="Arial Black" panose="020B0A04020102020204" pitchFamily="34" charset="0"/>
          </a:endParaRPr>
        </a:p>
      </dsp:txBody>
      <dsp:txXfrm rot="5400000">
        <a:off x="5969606" y="1065718"/>
        <a:ext cx="2899274" cy="3197155"/>
      </dsp:txXfrm>
    </dsp:sp>
    <dsp:sp modelId="{E741C461-0445-4312-B221-D807DA2774BE}">
      <dsp:nvSpPr>
        <dsp:cNvPr id="0" name=""/>
        <dsp:cNvSpPr/>
      </dsp:nvSpPr>
      <dsp:spPr>
        <a:xfrm rot="16200000">
          <a:off x="7712455" y="1303743"/>
          <a:ext cx="5328591" cy="272110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Перечень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индикаторов 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риска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нарушения обязательных </a:t>
          </a: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требований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(Приказ </a:t>
          </a:r>
          <a:r>
            <a:rPr lang="ru-RU" sz="1700" b="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Рособрнадзора</a:t>
          </a:r>
          <a:r>
            <a:rPr lang="ru-RU" sz="17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br>
            <a:rPr lang="ru-RU" sz="17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7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от 04.10.2021 </a:t>
          </a:r>
          <a:br>
            <a:rPr lang="ru-RU" sz="17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</a:br>
          <a:r>
            <a:rPr lang="ru-RU" sz="17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№ 1336)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 rot="5400000">
        <a:off x="9016198" y="1065718"/>
        <a:ext cx="2721105" cy="31971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0703-DEC4-4EC5-BBD3-6BE8407E2EC4}">
      <dsp:nvSpPr>
        <dsp:cNvPr id="0" name=""/>
        <dsp:cNvSpPr/>
      </dsp:nvSpPr>
      <dsp:spPr>
        <a:xfrm rot="5400000">
          <a:off x="-131447" y="256404"/>
          <a:ext cx="876318" cy="6134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431669"/>
        <a:ext cx="613423" cy="262895"/>
      </dsp:txXfrm>
    </dsp:sp>
    <dsp:sp modelId="{4AF0D8EA-EF10-4A1A-8B6C-F58877DE1F45}">
      <dsp:nvSpPr>
        <dsp:cNvPr id="0" name=""/>
        <dsp:cNvSpPr/>
      </dsp:nvSpPr>
      <dsp:spPr>
        <a:xfrm rot="5400000">
          <a:off x="4203548" y="-3579895"/>
          <a:ext cx="799062" cy="7979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 СОБЛЮДЕНИЕ ОБЯЗАТЕЛЬНЫХ ТРЕБОВАНИЙ, УСТАНОВЛЕННЫХ ЗАКОНОДАТЕЛЬСТВОМ ОБ ОБРАЗОВАНИИ</a:t>
          </a:r>
          <a:endParaRPr lang="ru-RU" sz="1800" b="1" kern="1200" dirty="0"/>
        </a:p>
      </dsp:txBody>
      <dsp:txXfrm rot="-5400000">
        <a:off x="613424" y="49236"/>
        <a:ext cx="7940305" cy="721048"/>
      </dsp:txXfrm>
    </dsp:sp>
    <dsp:sp modelId="{89F49851-1377-4485-AD5A-251A24022093}">
      <dsp:nvSpPr>
        <dsp:cNvPr id="0" name=""/>
        <dsp:cNvSpPr/>
      </dsp:nvSpPr>
      <dsp:spPr>
        <a:xfrm rot="5400000">
          <a:off x="-131447" y="1091018"/>
          <a:ext cx="876318" cy="6134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1266283"/>
        <a:ext cx="613423" cy="262895"/>
      </dsp:txXfrm>
    </dsp:sp>
    <dsp:sp modelId="{FCC33DF4-999C-40CC-A7FE-0DF6017F3B5A}">
      <dsp:nvSpPr>
        <dsp:cNvPr id="0" name=""/>
        <dsp:cNvSpPr/>
      </dsp:nvSpPr>
      <dsp:spPr>
        <a:xfrm rot="5400000">
          <a:off x="4269437" y="-2745281"/>
          <a:ext cx="667283" cy="7979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СОБЛЮДЕНИЕ</a:t>
          </a:r>
          <a:r>
            <a:rPr lang="ru-RU" sz="1800" b="1" kern="1200" baseline="0" dirty="0" smtClean="0"/>
            <a:t> </a:t>
          </a:r>
          <a:r>
            <a:rPr lang="ru-RU" sz="1800" b="1" kern="1200" dirty="0" smtClean="0"/>
            <a:t>ЛИЦЕНЗИОННЫХ ТРЕБОВАНИЙ К ОБРАЗОВАТЕЛЬНОЙ ДЕЯТЕЛЬНОСТИ</a:t>
          </a:r>
          <a:endParaRPr lang="ru-RU" sz="1800" b="1" kern="1200" dirty="0"/>
        </a:p>
      </dsp:txBody>
      <dsp:txXfrm rot="-5400000">
        <a:off x="613423" y="943307"/>
        <a:ext cx="7946738" cy="602135"/>
      </dsp:txXfrm>
    </dsp:sp>
    <dsp:sp modelId="{8B07F004-6CD4-40A0-9ADC-805AC2EF8988}">
      <dsp:nvSpPr>
        <dsp:cNvPr id="0" name=""/>
        <dsp:cNvSpPr/>
      </dsp:nvSpPr>
      <dsp:spPr>
        <a:xfrm rot="5400000">
          <a:off x="-131447" y="1925632"/>
          <a:ext cx="876318" cy="6134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2100897"/>
        <a:ext cx="613423" cy="262895"/>
      </dsp:txXfrm>
    </dsp:sp>
    <dsp:sp modelId="{20B606DD-C203-446B-AB40-0E2BBE44E1A1}">
      <dsp:nvSpPr>
        <dsp:cNvPr id="0" name=""/>
        <dsp:cNvSpPr/>
      </dsp:nvSpPr>
      <dsp:spPr>
        <a:xfrm rot="5400000">
          <a:off x="4269437" y="-1910667"/>
          <a:ext cx="667283" cy="7979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СОБЛЮДЕНИЕ ТРЕБОВАНИЙ, УСТАНОВЛЕННЫХ ФГОС </a:t>
          </a:r>
          <a:endParaRPr lang="ru-RU" sz="1800" b="1" kern="1200" dirty="0"/>
        </a:p>
      </dsp:txBody>
      <dsp:txXfrm rot="-5400000">
        <a:off x="613423" y="1777921"/>
        <a:ext cx="7946738" cy="602135"/>
      </dsp:txXfrm>
    </dsp:sp>
    <dsp:sp modelId="{F6C38EA6-340D-4973-B18E-B22CAB0F5FFD}">
      <dsp:nvSpPr>
        <dsp:cNvPr id="0" name=""/>
        <dsp:cNvSpPr/>
      </dsp:nvSpPr>
      <dsp:spPr>
        <a:xfrm rot="5400000">
          <a:off x="-131447" y="2760247"/>
          <a:ext cx="876318" cy="6134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2935512"/>
        <a:ext cx="613423" cy="262895"/>
      </dsp:txXfrm>
    </dsp:sp>
    <dsp:sp modelId="{1D3746A9-03AE-434D-BD10-292A09583B37}">
      <dsp:nvSpPr>
        <dsp:cNvPr id="0" name=""/>
        <dsp:cNvSpPr/>
      </dsp:nvSpPr>
      <dsp:spPr>
        <a:xfrm rot="5400000">
          <a:off x="4269437" y="-1076053"/>
          <a:ext cx="667283" cy="7979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СОБЛЮДЕНИЕ ТРЕБОВАНИЙ К ВЫПОЛНЕНИЮ АККРЕДИТАЦИОННЫХ ПОКАЗАТЕЛЕЙ </a:t>
          </a:r>
          <a:endParaRPr lang="ru-RU" sz="1800" b="1" kern="1200" dirty="0"/>
        </a:p>
      </dsp:txBody>
      <dsp:txXfrm rot="-5400000">
        <a:off x="613423" y="2612535"/>
        <a:ext cx="7946738" cy="602135"/>
      </dsp:txXfrm>
    </dsp:sp>
    <dsp:sp modelId="{BF6EEC3E-D90B-4597-A069-13DD11EC2337}">
      <dsp:nvSpPr>
        <dsp:cNvPr id="0" name=""/>
        <dsp:cNvSpPr/>
      </dsp:nvSpPr>
      <dsp:spPr>
        <a:xfrm rot="5400000">
          <a:off x="-131447" y="3594861"/>
          <a:ext cx="876318" cy="6134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3770126"/>
        <a:ext cx="613423" cy="262895"/>
      </dsp:txXfrm>
    </dsp:sp>
    <dsp:sp modelId="{0F932A98-69CE-4970-825E-A176A08B64AF}">
      <dsp:nvSpPr>
        <dsp:cNvPr id="0" name=""/>
        <dsp:cNvSpPr/>
      </dsp:nvSpPr>
      <dsp:spPr>
        <a:xfrm rot="5400000">
          <a:off x="4269437" y="-241439"/>
          <a:ext cx="667283" cy="7979312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СОБЛЮДЕНИЕ ТРЕБОВАНИЙ ПО ОБЕСПЕЧЕНИЮ ДОСТУПНОСТИ ДЛЯ ИНВАЛИДОВ ОБЪЕКТОВ СОЦИАЛЬНОЙ, ИНЖЕНЕРНОЙ И ТРАНСПОРТНОЙ ИНФРАСТРУКТУР И ПРЕДОСТАВЛЯЕМЫХ УСЛУГ  </a:t>
          </a:r>
          <a:endParaRPr lang="ru-RU" sz="1800" b="1" kern="1200" dirty="0"/>
        </a:p>
      </dsp:txBody>
      <dsp:txXfrm rot="-5400000">
        <a:off x="613423" y="3447149"/>
        <a:ext cx="7946738" cy="602135"/>
      </dsp:txXfrm>
    </dsp:sp>
    <dsp:sp modelId="{43AA2133-B046-4C5A-B6EB-2BCC31A7CBCE}">
      <dsp:nvSpPr>
        <dsp:cNvPr id="0" name=""/>
        <dsp:cNvSpPr/>
      </dsp:nvSpPr>
      <dsp:spPr>
        <a:xfrm rot="5400000">
          <a:off x="-131447" y="4429475"/>
          <a:ext cx="876318" cy="6134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-5400000">
        <a:off x="1" y="4604740"/>
        <a:ext cx="613423" cy="262895"/>
      </dsp:txXfrm>
    </dsp:sp>
    <dsp:sp modelId="{D3030403-782D-40E5-83A2-DA982950BDEE}">
      <dsp:nvSpPr>
        <dsp:cNvPr id="0" name=""/>
        <dsp:cNvSpPr/>
      </dsp:nvSpPr>
      <dsp:spPr>
        <a:xfrm rot="5400000">
          <a:off x="4269437" y="593175"/>
          <a:ext cx="667283" cy="7979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ИСПОЛНЕНИЕ РЕШЕНИЙ, ПРИНИМАЕМЫХ ПО РЕЗУЛЬТАТАМ КОНТРОЛЬНЫХ (НАДЗОРНЫХ) МЕРОПРИЯТИЙ</a:t>
          </a:r>
          <a:endParaRPr lang="ru-RU" sz="1800" b="1" kern="1200" dirty="0"/>
        </a:p>
      </dsp:txBody>
      <dsp:txXfrm rot="-5400000">
        <a:off x="613423" y="4281763"/>
        <a:ext cx="7946738" cy="6021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A559E-4CCE-4F48-A8A7-DE15E90F5C54}">
      <dsp:nvSpPr>
        <dsp:cNvPr id="0" name=""/>
        <dsp:cNvSpPr/>
      </dsp:nvSpPr>
      <dsp:spPr>
        <a:xfrm>
          <a:off x="2824706" y="-118205"/>
          <a:ext cx="4747317" cy="30650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24023-1539-41B1-B658-1827F5562DB4}">
      <dsp:nvSpPr>
        <dsp:cNvPr id="0" name=""/>
        <dsp:cNvSpPr/>
      </dsp:nvSpPr>
      <dsp:spPr>
        <a:xfrm>
          <a:off x="3661728" y="483169"/>
          <a:ext cx="3157029" cy="109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ВЫСОКИЙ РИСК -</a:t>
          </a:r>
          <a:br>
            <a:rPr lang="ru-RU" sz="2400" b="1" kern="1200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kern="1200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2400" b="1" kern="1200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2400" b="1" kern="1200" cap="none" spc="0" dirty="0" smtClean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3 ГОДА</a:t>
          </a:r>
          <a:endParaRPr lang="ru-RU" sz="2400" b="1" kern="1200" cap="none" spc="0" dirty="0">
            <a:ln w="18415" cmpd="sng">
              <a:prstDash val="solid"/>
            </a:ln>
            <a:effectLst/>
          </a:endParaRPr>
        </a:p>
      </dsp:txBody>
      <dsp:txXfrm>
        <a:off x="3661728" y="483169"/>
        <a:ext cx="3157029" cy="1090821"/>
      </dsp:txXfrm>
    </dsp:sp>
    <dsp:sp modelId="{C30D8ED3-1916-4A1F-A9DE-36931475406D}">
      <dsp:nvSpPr>
        <dsp:cNvPr id="0" name=""/>
        <dsp:cNvSpPr/>
      </dsp:nvSpPr>
      <dsp:spPr>
        <a:xfrm>
          <a:off x="1480984" y="1287024"/>
          <a:ext cx="6380426" cy="33000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A1CD7-C91F-4C92-A89F-68B3D015ED7F}">
      <dsp:nvSpPr>
        <dsp:cNvPr id="0" name=""/>
        <dsp:cNvSpPr/>
      </dsp:nvSpPr>
      <dsp:spPr>
        <a:xfrm>
          <a:off x="2573863" y="2586597"/>
          <a:ext cx="2459441" cy="73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cap="all" spc="0" dirty="0" smtClean="0">
              <a:ln w="0"/>
              <a:effectLst/>
            </a:rPr>
            <a:t>СРЕДНИЙ РИСК -</a:t>
          </a:r>
          <a:br>
            <a:rPr lang="ru-RU" sz="2400" b="1" kern="1200" cap="all" spc="0" dirty="0" smtClean="0">
              <a:ln w="0"/>
              <a:effectLst/>
            </a:rPr>
          </a:br>
          <a:r>
            <a:rPr lang="ru-RU" sz="2400" b="1" kern="1200" cap="all" spc="0" dirty="0" smtClean="0">
              <a:ln w="0"/>
              <a:effectLst/>
            </a:rPr>
            <a:t>ПРОВЕРКИ</a:t>
          </a:r>
          <a:br>
            <a:rPr lang="ru-RU" sz="2400" b="1" kern="1200" cap="all" spc="0" dirty="0" smtClean="0">
              <a:ln w="0"/>
              <a:effectLst/>
            </a:rPr>
          </a:br>
          <a:r>
            <a:rPr lang="ru-RU" sz="2400" b="1" kern="1200" cap="all" spc="0" dirty="0" smtClean="0">
              <a:ln w="0"/>
              <a:effectLst/>
            </a:rPr>
            <a:t>1 РАЗ В 4 года</a:t>
          </a:r>
          <a:endParaRPr lang="ru-RU" sz="2400" b="1" kern="1200" cap="all" spc="0" dirty="0">
            <a:ln w="0"/>
            <a:effectLst/>
          </a:endParaRPr>
        </a:p>
      </dsp:txBody>
      <dsp:txXfrm>
        <a:off x="2573863" y="2586597"/>
        <a:ext cx="2459441" cy="733942"/>
      </dsp:txXfrm>
    </dsp:sp>
    <dsp:sp modelId="{9063CD93-71F6-44EE-B23B-B78F72F709A6}">
      <dsp:nvSpPr>
        <dsp:cNvPr id="0" name=""/>
        <dsp:cNvSpPr/>
      </dsp:nvSpPr>
      <dsp:spPr>
        <a:xfrm>
          <a:off x="3938093" y="3172465"/>
          <a:ext cx="3957981" cy="23213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95EBC-D63B-4034-A8BE-280D5B27EED4}">
      <dsp:nvSpPr>
        <dsp:cNvPr id="0" name=""/>
        <dsp:cNvSpPr/>
      </dsp:nvSpPr>
      <dsp:spPr>
        <a:xfrm>
          <a:off x="4662405" y="4187787"/>
          <a:ext cx="2489760" cy="22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НИЗКИЙ РИСК -</a:t>
          </a:r>
          <a:br>
            <a:rPr lang="ru-RU" sz="2400" b="1" kern="1200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400" b="1" kern="1200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ПРОВЕРКИ </a:t>
          </a:r>
          <a:br>
            <a:rPr lang="ru-RU" sz="2400" b="1" kern="1200" cap="all" spc="0" dirty="0" smtClean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400" b="1" kern="1200" cap="all" spc="0" dirty="0" smtClean="0">
              <a:ln w="0"/>
              <a:effectLst/>
              <a:cs typeface="Times New Roman" panose="02020603050405020304" pitchFamily="18" charset="0"/>
            </a:rPr>
            <a:t>НЕ </a:t>
          </a:r>
          <a:br>
            <a:rPr lang="ru-RU" sz="2400" b="1" kern="1200" cap="all" spc="0" dirty="0" smtClean="0">
              <a:ln w="0"/>
              <a:effectLst/>
              <a:cs typeface="Times New Roman" panose="02020603050405020304" pitchFamily="18" charset="0"/>
            </a:rPr>
          </a:br>
          <a:r>
            <a:rPr lang="ru-RU" sz="2400" b="1" kern="1200" cap="all" spc="0" dirty="0" smtClean="0">
              <a:ln w="0"/>
              <a:effectLst/>
              <a:cs typeface="Times New Roman" panose="02020603050405020304" pitchFamily="18" charset="0"/>
            </a:rPr>
            <a:t>ПРОВОДЯТСЯ</a:t>
          </a:r>
          <a:endParaRPr lang="ru-RU" sz="2400" b="1" kern="1200" cap="all" spc="0" dirty="0">
            <a:ln w="0"/>
            <a:effectLst/>
          </a:endParaRPr>
        </a:p>
      </dsp:txBody>
      <dsp:txXfrm>
        <a:off x="4662405" y="4187787"/>
        <a:ext cx="2489760" cy="2215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A5F0D-A6B2-42C9-BA03-F3CDA8B22765}">
      <dsp:nvSpPr>
        <dsp:cNvPr id="0" name=""/>
        <dsp:cNvSpPr/>
      </dsp:nvSpPr>
      <dsp:spPr>
        <a:xfrm rot="5400000">
          <a:off x="5736447" y="-2211230"/>
          <a:ext cx="1747773" cy="622149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B050"/>
              </a:solidFill>
              <a:latin typeface="Arial Black" panose="020B0A04020102020204" pitchFamily="34" charset="0"/>
            </a:rPr>
            <a:t>Перечень допустимых контрольных (надзорных) действий в ходе выездной проверки:</a:t>
          </a:r>
          <a:endParaRPr lang="ru-RU" sz="1400" b="1" kern="1200" dirty="0">
            <a:solidFill>
              <a:srgbClr val="00B050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anose="020B0A04020102020204" pitchFamily="34" charset="0"/>
            </a:rPr>
            <a:t>осмотр;</a:t>
          </a:r>
          <a:endParaRPr lang="ru-RU" sz="1400" b="1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anose="020B0A04020102020204" pitchFamily="34" charset="0"/>
            </a:rPr>
            <a:t>опрос;</a:t>
          </a:r>
          <a:endParaRPr lang="ru-RU" sz="1400" b="1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anose="020B0A04020102020204" pitchFamily="34" charset="0"/>
            </a:rPr>
            <a:t>истребование документов; </a:t>
          </a:r>
          <a:endParaRPr lang="ru-RU" sz="1400" b="1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anose="020B0A04020102020204" pitchFamily="34" charset="0"/>
            </a:rPr>
            <a:t>получение письменных объяснений;</a:t>
          </a:r>
          <a:endParaRPr lang="ru-RU" sz="1400" b="1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anose="020B0A04020102020204" pitchFamily="34" charset="0"/>
            </a:rPr>
            <a:t>экспертиза.</a:t>
          </a:r>
          <a:endParaRPr lang="ru-RU" sz="1400" b="1" kern="1200" dirty="0">
            <a:latin typeface="Arial Black" panose="020B0A04020102020204" pitchFamily="34" charset="0"/>
          </a:endParaRPr>
        </a:p>
      </dsp:txBody>
      <dsp:txXfrm rot="-5400000">
        <a:off x="3499589" y="110947"/>
        <a:ext cx="6136172" cy="1577135"/>
      </dsp:txXfrm>
    </dsp:sp>
    <dsp:sp modelId="{AD954C0F-D23F-42F2-9C55-C99A80F6788C}">
      <dsp:nvSpPr>
        <dsp:cNvPr id="0" name=""/>
        <dsp:cNvSpPr/>
      </dsp:nvSpPr>
      <dsp:spPr>
        <a:xfrm>
          <a:off x="0" y="33574"/>
          <a:ext cx="3499588" cy="17963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Выездная проверка</a:t>
          </a:r>
        </a:p>
      </dsp:txBody>
      <dsp:txXfrm>
        <a:off x="87690" y="121264"/>
        <a:ext cx="3324208" cy="1620952"/>
      </dsp:txXfrm>
    </dsp:sp>
    <dsp:sp modelId="{697B7FD0-A727-4AB7-8FD4-B34382735AFE}">
      <dsp:nvSpPr>
        <dsp:cNvPr id="0" name=""/>
        <dsp:cNvSpPr/>
      </dsp:nvSpPr>
      <dsp:spPr>
        <a:xfrm rot="5400000">
          <a:off x="5683064" y="-299395"/>
          <a:ext cx="1841628" cy="621541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B050"/>
              </a:solidFill>
              <a:latin typeface="Arial Black" panose="020B0A04020102020204" pitchFamily="34" charset="0"/>
            </a:rPr>
            <a:t>Перечень допустимых контрольных (надзорных) действий в ходе </a:t>
          </a:r>
          <a:r>
            <a:rPr lang="ru-RU" sz="1400" b="1" kern="1200" smtClean="0">
              <a:solidFill>
                <a:srgbClr val="00B050"/>
              </a:solidFill>
              <a:latin typeface="Arial Black" panose="020B0A04020102020204" pitchFamily="34" charset="0"/>
            </a:rPr>
            <a:t>документарной проверки:</a:t>
          </a:r>
          <a:endParaRPr lang="ru-RU" sz="1400" b="1" kern="1200" dirty="0">
            <a:solidFill>
              <a:srgbClr val="00B050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anose="020B0A04020102020204" pitchFamily="34" charset="0"/>
            </a:rPr>
            <a:t>получение письменных объяснений;</a:t>
          </a:r>
          <a:endParaRPr lang="ru-RU" sz="1400" b="1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anose="020B0A04020102020204" pitchFamily="34" charset="0"/>
            </a:rPr>
            <a:t>истребование документов;</a:t>
          </a:r>
          <a:endParaRPr lang="ru-RU" sz="1400" b="1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Black" panose="020B0A04020102020204" pitchFamily="34" charset="0"/>
            </a:rPr>
            <a:t>экспертиза.</a:t>
          </a:r>
          <a:endParaRPr lang="ru-RU" sz="1400" b="1" kern="1200" dirty="0">
            <a:latin typeface="Arial Black" panose="020B0A04020102020204" pitchFamily="34" charset="0"/>
          </a:endParaRPr>
        </a:p>
      </dsp:txBody>
      <dsp:txXfrm rot="-5400000">
        <a:off x="3496171" y="1977399"/>
        <a:ext cx="6125514" cy="1661826"/>
      </dsp:txXfrm>
    </dsp:sp>
    <dsp:sp modelId="{7CA4B41F-2D44-45AD-96DA-DCF92967EA1A}">
      <dsp:nvSpPr>
        <dsp:cNvPr id="0" name=""/>
        <dsp:cNvSpPr/>
      </dsp:nvSpPr>
      <dsp:spPr>
        <a:xfrm>
          <a:off x="0" y="1910145"/>
          <a:ext cx="3496171" cy="17963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Документарная проверка</a:t>
          </a:r>
        </a:p>
      </dsp:txBody>
      <dsp:txXfrm>
        <a:off x="87690" y="1997835"/>
        <a:ext cx="3320791" cy="1620952"/>
      </dsp:txXfrm>
    </dsp:sp>
    <dsp:sp modelId="{0AC6A112-7CB1-42EC-9F48-A47A41C49F32}">
      <dsp:nvSpPr>
        <dsp:cNvPr id="0" name=""/>
        <dsp:cNvSpPr/>
      </dsp:nvSpPr>
      <dsp:spPr>
        <a:xfrm>
          <a:off x="0" y="3818942"/>
          <a:ext cx="3499588" cy="17963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Наблюдение за соблюдением обязательных требований (мониторинг безопасности)  </a:t>
          </a:r>
        </a:p>
      </dsp:txBody>
      <dsp:txXfrm>
        <a:off x="87690" y="3906632"/>
        <a:ext cx="3324208" cy="16209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005F1-F8FC-4224-8A5F-29AED452F6E3}">
      <dsp:nvSpPr>
        <dsp:cNvPr id="0" name=""/>
        <dsp:cNvSpPr/>
      </dsp:nvSpPr>
      <dsp:spPr>
        <a:xfrm>
          <a:off x="1207850" y="653"/>
          <a:ext cx="2611923" cy="1567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anose="020B0A04020102020204" pitchFamily="34" charset="0"/>
            </a:rPr>
            <a:t>данные мониторинга системы образования</a:t>
          </a:r>
          <a:endParaRPr lang="ru-RU" sz="18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207850" y="653"/>
        <a:ext cx="2611923" cy="1567153"/>
      </dsp:txXfrm>
    </dsp:sp>
    <dsp:sp modelId="{DD4235C5-A394-492F-B8B2-00119463D879}">
      <dsp:nvSpPr>
        <dsp:cNvPr id="0" name=""/>
        <dsp:cNvSpPr/>
      </dsp:nvSpPr>
      <dsp:spPr>
        <a:xfrm>
          <a:off x="4080965" y="653"/>
          <a:ext cx="2611923" cy="1567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anose="020B0A04020102020204" pitchFamily="34" charset="0"/>
            </a:rPr>
            <a:t>сведения из ЕГРН</a:t>
          </a:r>
          <a:endParaRPr lang="ru-RU" sz="1800" b="1" kern="1200" dirty="0">
            <a:latin typeface="Arial Black" panose="020B0A04020102020204" pitchFamily="34" charset="0"/>
          </a:endParaRPr>
        </a:p>
      </dsp:txBody>
      <dsp:txXfrm>
        <a:off x="4080965" y="653"/>
        <a:ext cx="2611923" cy="1567153"/>
      </dsp:txXfrm>
    </dsp:sp>
    <dsp:sp modelId="{E830D1E9-3C25-454F-ACDD-3028CC00F6A5}">
      <dsp:nvSpPr>
        <dsp:cNvPr id="0" name=""/>
        <dsp:cNvSpPr/>
      </dsp:nvSpPr>
      <dsp:spPr>
        <a:xfrm>
          <a:off x="6954080" y="653"/>
          <a:ext cx="2611923" cy="1567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anose="020B0A04020102020204" pitchFamily="34" charset="0"/>
            </a:rPr>
            <a:t>сведения из ЕГРЮЛ</a:t>
          </a:r>
          <a:endParaRPr lang="ru-RU" sz="1800" b="1" kern="1200" dirty="0">
            <a:latin typeface="Arial Black" panose="020B0A04020102020204" pitchFamily="34" charset="0"/>
          </a:endParaRPr>
        </a:p>
      </dsp:txBody>
      <dsp:txXfrm>
        <a:off x="6954080" y="653"/>
        <a:ext cx="2611923" cy="1567153"/>
      </dsp:txXfrm>
    </dsp:sp>
    <dsp:sp modelId="{1FBC8D51-F45C-41D6-B426-5E645EFD05E0}">
      <dsp:nvSpPr>
        <dsp:cNvPr id="0" name=""/>
        <dsp:cNvSpPr/>
      </dsp:nvSpPr>
      <dsp:spPr>
        <a:xfrm>
          <a:off x="1207850" y="1829000"/>
          <a:ext cx="2611923" cy="1567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 Black" panose="020B0A04020102020204" pitchFamily="34" charset="0"/>
            </a:rPr>
            <a:t>сведения о наличии (отсутствии) лицензии на проведение работ </a:t>
          </a:r>
          <a:br>
            <a:rPr lang="ru-RU" sz="1400" b="0" kern="1200" dirty="0" smtClean="0">
              <a:latin typeface="Arial Black" panose="020B0A04020102020204" pitchFamily="34" charset="0"/>
            </a:rPr>
          </a:br>
          <a:r>
            <a:rPr lang="ru-RU" sz="1400" b="0" kern="1200" dirty="0" smtClean="0">
              <a:latin typeface="Arial Black" panose="020B0A04020102020204" pitchFamily="34" charset="0"/>
            </a:rPr>
            <a:t>с использованием сведений, составляющих государственную тайну</a:t>
          </a:r>
          <a:endParaRPr lang="ru-RU" sz="1400" b="0" kern="1200" dirty="0">
            <a:latin typeface="Arial Black" panose="020B0A04020102020204" pitchFamily="34" charset="0"/>
          </a:endParaRPr>
        </a:p>
      </dsp:txBody>
      <dsp:txXfrm>
        <a:off x="1207850" y="1829000"/>
        <a:ext cx="2611923" cy="1567153"/>
      </dsp:txXfrm>
    </dsp:sp>
    <dsp:sp modelId="{F3EEAE01-DBA3-4ECD-A333-31BEB9633834}">
      <dsp:nvSpPr>
        <dsp:cNvPr id="0" name=""/>
        <dsp:cNvSpPr/>
      </dsp:nvSpPr>
      <dsp:spPr>
        <a:xfrm>
          <a:off x="4080965" y="1829000"/>
          <a:ext cx="2611923" cy="1567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anose="020B0A04020102020204" pitchFamily="34" charset="0"/>
            </a:rPr>
            <a:t>сведения из ФИС ГИА</a:t>
          </a:r>
          <a:endParaRPr lang="ru-RU" sz="1800" b="1" kern="1200" dirty="0">
            <a:latin typeface="Arial Black" panose="020B0A04020102020204" pitchFamily="34" charset="0"/>
          </a:endParaRPr>
        </a:p>
      </dsp:txBody>
      <dsp:txXfrm>
        <a:off x="4080965" y="1829000"/>
        <a:ext cx="2611923" cy="1567153"/>
      </dsp:txXfrm>
    </dsp:sp>
    <dsp:sp modelId="{1382A3BA-3D2F-40B9-8954-1133DFB0AB39}">
      <dsp:nvSpPr>
        <dsp:cNvPr id="0" name=""/>
        <dsp:cNvSpPr/>
      </dsp:nvSpPr>
      <dsp:spPr>
        <a:xfrm>
          <a:off x="6954080" y="1829000"/>
          <a:ext cx="2611923" cy="1567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anose="020B0A04020102020204" pitchFamily="34" charset="0"/>
            </a:rPr>
            <a:t>сведения из ФИС ФРДО</a:t>
          </a:r>
          <a:endParaRPr lang="ru-RU" sz="1800" b="1" kern="1200" dirty="0">
            <a:latin typeface="Arial Black" panose="020B0A04020102020204" pitchFamily="34" charset="0"/>
          </a:endParaRPr>
        </a:p>
      </dsp:txBody>
      <dsp:txXfrm>
        <a:off x="6954080" y="1829000"/>
        <a:ext cx="2611923" cy="1567153"/>
      </dsp:txXfrm>
    </dsp:sp>
    <dsp:sp modelId="{E689D7CD-ECC6-4EDB-94E8-4B6ABC64D8BB}">
      <dsp:nvSpPr>
        <dsp:cNvPr id="0" name=""/>
        <dsp:cNvSpPr/>
      </dsp:nvSpPr>
      <dsp:spPr>
        <a:xfrm>
          <a:off x="2644407" y="3657346"/>
          <a:ext cx="2611923" cy="1567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anose="020B0A04020102020204" pitchFamily="34" charset="0"/>
            </a:rPr>
            <a:t>сведения из ГИС государственного надзора в сфере образования</a:t>
          </a:r>
          <a:endParaRPr lang="ru-RU" sz="1800" b="1" kern="1200" dirty="0">
            <a:latin typeface="Arial Black" panose="020B0A04020102020204" pitchFamily="34" charset="0"/>
          </a:endParaRPr>
        </a:p>
      </dsp:txBody>
      <dsp:txXfrm>
        <a:off x="2644407" y="3657346"/>
        <a:ext cx="2611923" cy="1567153"/>
      </dsp:txXfrm>
    </dsp:sp>
    <dsp:sp modelId="{55FF2B5E-D883-4DA3-BD87-288D270C8F97}">
      <dsp:nvSpPr>
        <dsp:cNvPr id="0" name=""/>
        <dsp:cNvSpPr/>
      </dsp:nvSpPr>
      <dsp:spPr>
        <a:xfrm>
          <a:off x="5517523" y="3657346"/>
          <a:ext cx="2611923" cy="1567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Black" panose="020B0A04020102020204" pitchFamily="34" charset="0"/>
            </a:rPr>
            <a:t>информация, размещенная на официальных сайтах образовательных организаций</a:t>
          </a:r>
          <a:endParaRPr lang="ru-RU" sz="1600" b="1" kern="1200" dirty="0">
            <a:latin typeface="Arial Black" panose="020B0A04020102020204" pitchFamily="34" charset="0"/>
          </a:endParaRPr>
        </a:p>
      </dsp:txBody>
      <dsp:txXfrm>
        <a:off x="5517523" y="3657346"/>
        <a:ext cx="2611923" cy="156715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77A7-BC2D-48AF-9C12-39F83AFA6188}">
      <dsp:nvSpPr>
        <dsp:cNvPr id="0" name=""/>
        <dsp:cNvSpPr/>
      </dsp:nvSpPr>
      <dsp:spPr>
        <a:xfrm>
          <a:off x="6024320" y="1483921"/>
          <a:ext cx="2687287" cy="14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40"/>
              </a:lnTo>
              <a:lnTo>
                <a:pt x="2687287" y="109240"/>
              </a:lnTo>
              <a:lnTo>
                <a:pt x="2687287" y="147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D45C4-DB39-414D-A5A5-829C44C7095A}">
      <dsp:nvSpPr>
        <dsp:cNvPr id="0" name=""/>
        <dsp:cNvSpPr/>
      </dsp:nvSpPr>
      <dsp:spPr>
        <a:xfrm>
          <a:off x="3571417" y="1483921"/>
          <a:ext cx="2452903" cy="160000"/>
        </a:xfrm>
        <a:custGeom>
          <a:avLst/>
          <a:gdLst/>
          <a:ahLst/>
          <a:cxnLst/>
          <a:rect l="0" t="0" r="0" b="0"/>
          <a:pathLst>
            <a:path>
              <a:moveTo>
                <a:pt x="2452903" y="0"/>
              </a:moveTo>
              <a:lnTo>
                <a:pt x="2452903" y="122038"/>
              </a:lnTo>
              <a:lnTo>
                <a:pt x="0" y="122038"/>
              </a:lnTo>
              <a:lnTo>
                <a:pt x="0" y="160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16AD2-2424-4081-BC09-5AD4D9B7F3E7}">
      <dsp:nvSpPr>
        <dsp:cNvPr id="0" name=""/>
        <dsp:cNvSpPr/>
      </dsp:nvSpPr>
      <dsp:spPr>
        <a:xfrm>
          <a:off x="6066413" y="2312990"/>
          <a:ext cx="2107879" cy="23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81"/>
              </a:lnTo>
              <a:lnTo>
                <a:pt x="2107879" y="198081"/>
              </a:lnTo>
              <a:lnTo>
                <a:pt x="2107879" y="236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06220-C166-4C27-BF9D-D73FC3EED0EE}">
      <dsp:nvSpPr>
        <dsp:cNvPr id="0" name=""/>
        <dsp:cNvSpPr/>
      </dsp:nvSpPr>
      <dsp:spPr>
        <a:xfrm>
          <a:off x="5151684" y="3933077"/>
          <a:ext cx="2974490" cy="197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46"/>
              </a:lnTo>
              <a:lnTo>
                <a:pt x="2974490" y="159946"/>
              </a:lnTo>
              <a:lnTo>
                <a:pt x="2974490" y="1979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E1C8D-44DE-4D75-8473-DE1C481CF135}">
      <dsp:nvSpPr>
        <dsp:cNvPr id="0" name=""/>
        <dsp:cNvSpPr/>
      </dsp:nvSpPr>
      <dsp:spPr>
        <a:xfrm>
          <a:off x="5151684" y="3933077"/>
          <a:ext cx="666637" cy="197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46"/>
              </a:lnTo>
              <a:lnTo>
                <a:pt x="666637" y="159946"/>
              </a:lnTo>
              <a:lnTo>
                <a:pt x="666637" y="1979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A2734-3DC5-43F7-82EF-99A389719295}">
      <dsp:nvSpPr>
        <dsp:cNvPr id="0" name=""/>
        <dsp:cNvSpPr/>
      </dsp:nvSpPr>
      <dsp:spPr>
        <a:xfrm>
          <a:off x="1028881" y="4773947"/>
          <a:ext cx="2374957" cy="149673"/>
        </a:xfrm>
        <a:custGeom>
          <a:avLst/>
          <a:gdLst/>
          <a:ahLst/>
          <a:cxnLst/>
          <a:rect l="0" t="0" r="0" b="0"/>
          <a:pathLst>
            <a:path>
              <a:moveTo>
                <a:pt x="2374957" y="149673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A79B0-14CE-42AF-A85F-58D22C9A2135}">
      <dsp:nvSpPr>
        <dsp:cNvPr id="0" name=""/>
        <dsp:cNvSpPr/>
      </dsp:nvSpPr>
      <dsp:spPr>
        <a:xfrm>
          <a:off x="3403838" y="3933077"/>
          <a:ext cx="1747846" cy="197909"/>
        </a:xfrm>
        <a:custGeom>
          <a:avLst/>
          <a:gdLst/>
          <a:ahLst/>
          <a:cxnLst/>
          <a:rect l="0" t="0" r="0" b="0"/>
          <a:pathLst>
            <a:path>
              <a:moveTo>
                <a:pt x="1747846" y="0"/>
              </a:moveTo>
              <a:lnTo>
                <a:pt x="1747846" y="159946"/>
              </a:lnTo>
              <a:lnTo>
                <a:pt x="0" y="159946"/>
              </a:lnTo>
              <a:lnTo>
                <a:pt x="0" y="1979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917BC-706B-4836-BE28-712B89FD087D}">
      <dsp:nvSpPr>
        <dsp:cNvPr id="0" name=""/>
        <dsp:cNvSpPr/>
      </dsp:nvSpPr>
      <dsp:spPr>
        <a:xfrm>
          <a:off x="5049360" y="3172007"/>
          <a:ext cx="91440" cy="96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253"/>
              </a:lnTo>
              <a:lnTo>
                <a:pt x="102324" y="58253"/>
              </a:lnTo>
              <a:lnTo>
                <a:pt x="102324" y="96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A69E5-305D-46BA-AB12-F4F39F58EB37}">
      <dsp:nvSpPr>
        <dsp:cNvPr id="0" name=""/>
        <dsp:cNvSpPr/>
      </dsp:nvSpPr>
      <dsp:spPr>
        <a:xfrm>
          <a:off x="5095080" y="2312990"/>
          <a:ext cx="971332" cy="208817"/>
        </a:xfrm>
        <a:custGeom>
          <a:avLst/>
          <a:gdLst/>
          <a:ahLst/>
          <a:cxnLst/>
          <a:rect l="0" t="0" r="0" b="0"/>
          <a:pathLst>
            <a:path>
              <a:moveTo>
                <a:pt x="971332" y="0"/>
              </a:moveTo>
              <a:lnTo>
                <a:pt x="971332" y="170854"/>
              </a:lnTo>
              <a:lnTo>
                <a:pt x="0" y="170854"/>
              </a:lnTo>
              <a:lnTo>
                <a:pt x="0" y="208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C31EA-C747-49DE-B259-1145BF2F8297}">
      <dsp:nvSpPr>
        <dsp:cNvPr id="0" name=""/>
        <dsp:cNvSpPr/>
      </dsp:nvSpPr>
      <dsp:spPr>
        <a:xfrm>
          <a:off x="2130953" y="2312990"/>
          <a:ext cx="3935459" cy="188598"/>
        </a:xfrm>
        <a:custGeom>
          <a:avLst/>
          <a:gdLst/>
          <a:ahLst/>
          <a:cxnLst/>
          <a:rect l="0" t="0" r="0" b="0"/>
          <a:pathLst>
            <a:path>
              <a:moveTo>
                <a:pt x="3935459" y="0"/>
              </a:moveTo>
              <a:lnTo>
                <a:pt x="3935459" y="150636"/>
              </a:lnTo>
              <a:lnTo>
                <a:pt x="0" y="150636"/>
              </a:lnTo>
              <a:lnTo>
                <a:pt x="0" y="1885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681E0-8BD0-4F25-A869-77C3E49516D9}">
      <dsp:nvSpPr>
        <dsp:cNvPr id="0" name=""/>
        <dsp:cNvSpPr/>
      </dsp:nvSpPr>
      <dsp:spPr>
        <a:xfrm>
          <a:off x="5978600" y="1483921"/>
          <a:ext cx="91440" cy="194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995"/>
              </a:lnTo>
              <a:lnTo>
                <a:pt x="87812" y="156995"/>
              </a:lnTo>
              <a:lnTo>
                <a:pt x="87812" y="1949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8EECA-F2B3-466E-89B1-C8FC981D11D9}">
      <dsp:nvSpPr>
        <dsp:cNvPr id="0" name=""/>
        <dsp:cNvSpPr/>
      </dsp:nvSpPr>
      <dsp:spPr>
        <a:xfrm>
          <a:off x="3932671" y="976030"/>
          <a:ext cx="2091648" cy="168821"/>
        </a:xfrm>
        <a:custGeom>
          <a:avLst/>
          <a:gdLst/>
          <a:ahLst/>
          <a:cxnLst/>
          <a:rect l="0" t="0" r="0" b="0"/>
          <a:pathLst>
            <a:path>
              <a:moveTo>
                <a:pt x="0" y="168821"/>
              </a:moveTo>
              <a:lnTo>
                <a:pt x="20916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F38EF-54BE-41FD-9DE2-2B70874AD21A}">
      <dsp:nvSpPr>
        <dsp:cNvPr id="0" name=""/>
        <dsp:cNvSpPr/>
      </dsp:nvSpPr>
      <dsp:spPr>
        <a:xfrm>
          <a:off x="5849948" y="305628"/>
          <a:ext cx="2275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75738" y="45720"/>
              </a:lnTo>
              <a:lnTo>
                <a:pt x="2275738" y="72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E55C4-54FB-4D24-8B09-7CEA93405F90}">
      <dsp:nvSpPr>
        <dsp:cNvPr id="0" name=""/>
        <dsp:cNvSpPr/>
      </dsp:nvSpPr>
      <dsp:spPr>
        <a:xfrm>
          <a:off x="9352429" y="4241703"/>
          <a:ext cx="2132168" cy="1187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9E5FA-3834-484B-94D1-EA0ED1362F7B}">
      <dsp:nvSpPr>
        <dsp:cNvPr id="0" name=""/>
        <dsp:cNvSpPr/>
      </dsp:nvSpPr>
      <dsp:spPr>
        <a:xfrm>
          <a:off x="9397962" y="4284959"/>
          <a:ext cx="2132168" cy="118764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alibri (Основной текст)"/>
            </a:rPr>
            <a:t>!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alibri (Основной текст)"/>
            </a:rPr>
            <a:t>Наличие неисполненного предписания препятствует внесению изменений в реестр лицензий</a:t>
          </a:r>
          <a:endParaRPr lang="ru-RU" sz="1200" b="1" kern="1200" dirty="0">
            <a:effectLst/>
            <a:latin typeface="Calibri (Основной текст)"/>
          </a:endParaRPr>
        </a:p>
      </dsp:txBody>
      <dsp:txXfrm>
        <a:off x="9432747" y="4319744"/>
        <a:ext cx="2062598" cy="1118078"/>
      </dsp:txXfrm>
    </dsp:sp>
    <dsp:sp modelId="{0401BC05-37EF-45A5-B1CE-003E2B64E85C}">
      <dsp:nvSpPr>
        <dsp:cNvPr id="0" name=""/>
        <dsp:cNvSpPr/>
      </dsp:nvSpPr>
      <dsp:spPr>
        <a:xfrm>
          <a:off x="5208405" y="-20371"/>
          <a:ext cx="1283084" cy="37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2DFD7-FDF4-4271-B535-F8E636A2DE8D}">
      <dsp:nvSpPr>
        <dsp:cNvPr id="0" name=""/>
        <dsp:cNvSpPr/>
      </dsp:nvSpPr>
      <dsp:spPr>
        <a:xfrm>
          <a:off x="5253938" y="22884"/>
          <a:ext cx="1283084" cy="37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 (Основной текст)"/>
            </a:rPr>
            <a:t>ПРОВЕРКА</a:t>
          </a:r>
          <a:endParaRPr lang="ru-RU" sz="1200" b="1" kern="1200" dirty="0">
            <a:latin typeface="Calibri (Основной текст)"/>
          </a:endParaRPr>
        </a:p>
      </dsp:txBody>
      <dsp:txXfrm>
        <a:off x="5264825" y="33771"/>
        <a:ext cx="1261310" cy="349945"/>
      </dsp:txXfrm>
    </dsp:sp>
    <dsp:sp modelId="{A44498F9-5AC8-4661-B4A6-A1994502B90D}">
      <dsp:nvSpPr>
        <dsp:cNvPr id="0" name=""/>
        <dsp:cNvSpPr/>
      </dsp:nvSpPr>
      <dsp:spPr>
        <a:xfrm>
          <a:off x="7036590" y="378419"/>
          <a:ext cx="2178192" cy="768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631E8-B038-4E40-B996-2DF899FD437D}">
      <dsp:nvSpPr>
        <dsp:cNvPr id="0" name=""/>
        <dsp:cNvSpPr/>
      </dsp:nvSpPr>
      <dsp:spPr>
        <a:xfrm>
          <a:off x="7082122" y="421675"/>
          <a:ext cx="2178192" cy="76847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 (Основной текст)"/>
            </a:rPr>
            <a:t>АКТ, ОТСУТСТВИЕ ВЫЯВЛЕННЫХ НАРУШЕНИЙ ОБЯЗАТЕЛЬНЫХ ТРЕБОВАНИЙ</a:t>
          </a:r>
          <a:endParaRPr lang="ru-RU" sz="1100" b="1" kern="1200" dirty="0">
            <a:latin typeface="Calibri (Основной текст)"/>
          </a:endParaRPr>
        </a:p>
      </dsp:txBody>
      <dsp:txXfrm>
        <a:off x="7104630" y="444183"/>
        <a:ext cx="2133176" cy="723463"/>
      </dsp:txXfrm>
    </dsp:sp>
    <dsp:sp modelId="{7024C46A-250A-4810-9D6C-7D32EC9C0774}">
      <dsp:nvSpPr>
        <dsp:cNvPr id="0" name=""/>
        <dsp:cNvSpPr/>
      </dsp:nvSpPr>
      <dsp:spPr>
        <a:xfrm>
          <a:off x="2822989" y="348930"/>
          <a:ext cx="2219363" cy="79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A0F16-B703-4A89-823C-427853A1D2A4}">
      <dsp:nvSpPr>
        <dsp:cNvPr id="0" name=""/>
        <dsp:cNvSpPr/>
      </dsp:nvSpPr>
      <dsp:spPr>
        <a:xfrm>
          <a:off x="2868522" y="392186"/>
          <a:ext cx="2219363" cy="79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 (Основной текст)"/>
            </a:rPr>
            <a:t>АКТ, ВЫЯВЛЕНИЕ НАРУШЕНИЙ ОБЯЗАТЕЛЬНЫХ ТРЕБОВАНИЙ, ПРЕДПИСАНИЕ (ДО 6 МЕС.)</a:t>
          </a:r>
          <a:endParaRPr lang="ru-RU" sz="1100" b="1" kern="1200" dirty="0">
            <a:latin typeface="Calibri (Основной текст)"/>
          </a:endParaRPr>
        </a:p>
      </dsp:txBody>
      <dsp:txXfrm>
        <a:off x="2891834" y="415498"/>
        <a:ext cx="2172739" cy="749297"/>
      </dsp:txXfrm>
    </dsp:sp>
    <dsp:sp modelId="{2E82FD97-E299-4100-A28B-0D6BD7ED8024}">
      <dsp:nvSpPr>
        <dsp:cNvPr id="0" name=""/>
        <dsp:cNvSpPr/>
      </dsp:nvSpPr>
      <dsp:spPr>
        <a:xfrm>
          <a:off x="5217186" y="976030"/>
          <a:ext cx="1614268" cy="50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A38C0-E8F1-4969-98DE-F82DDEC81D37}">
      <dsp:nvSpPr>
        <dsp:cNvPr id="0" name=""/>
        <dsp:cNvSpPr/>
      </dsp:nvSpPr>
      <dsp:spPr>
        <a:xfrm>
          <a:off x="5262718" y="1019286"/>
          <a:ext cx="1614268" cy="507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libri (Основной текст)"/>
            </a:rPr>
            <a:t>ПРОВЕРКА ИСПОЛНЕНИЯ ПРЕДПИСАНИЯ</a:t>
          </a:r>
          <a:endParaRPr lang="ru-RU" sz="1200" b="1" kern="1200" dirty="0">
            <a:solidFill>
              <a:schemeClr val="tx1"/>
            </a:solidFill>
            <a:latin typeface="Calibri (Основной текст)"/>
          </a:endParaRPr>
        </a:p>
      </dsp:txBody>
      <dsp:txXfrm>
        <a:off x="5277594" y="1034162"/>
        <a:ext cx="1584516" cy="478138"/>
      </dsp:txXfrm>
    </dsp:sp>
    <dsp:sp modelId="{D7E3B3AF-AEAC-4C81-8C43-00FFFE2D9301}">
      <dsp:nvSpPr>
        <dsp:cNvPr id="0" name=""/>
        <dsp:cNvSpPr/>
      </dsp:nvSpPr>
      <dsp:spPr>
        <a:xfrm>
          <a:off x="4924790" y="1678879"/>
          <a:ext cx="2283246" cy="634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CBFF3-3CBC-49E6-9879-4660C3045EAA}">
      <dsp:nvSpPr>
        <dsp:cNvPr id="0" name=""/>
        <dsp:cNvSpPr/>
      </dsp:nvSpPr>
      <dsp:spPr>
        <a:xfrm>
          <a:off x="4970322" y="1722134"/>
          <a:ext cx="2283246" cy="634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 (Основной текст)"/>
            </a:rPr>
            <a:t>ПРОТОКОЛ ПО НЕИСПОЛНЕНИЮ ПРЕДПИСАНИЯ</a:t>
          </a:r>
          <a:endParaRPr lang="ru-RU" sz="1200" b="1" kern="1200" dirty="0">
            <a:latin typeface="Calibri (Основной текст)"/>
          </a:endParaRPr>
        </a:p>
      </dsp:txBody>
      <dsp:txXfrm>
        <a:off x="4988894" y="1740706"/>
        <a:ext cx="2246102" cy="596967"/>
      </dsp:txXfrm>
    </dsp:sp>
    <dsp:sp modelId="{9089C005-35AD-49F4-BE86-2DE76A6C1904}">
      <dsp:nvSpPr>
        <dsp:cNvPr id="0" name=""/>
        <dsp:cNvSpPr/>
      </dsp:nvSpPr>
      <dsp:spPr>
        <a:xfrm>
          <a:off x="812793" y="2501588"/>
          <a:ext cx="2636320" cy="920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C62FC-6A01-4951-87A5-2BD1D33A3A1D}">
      <dsp:nvSpPr>
        <dsp:cNvPr id="0" name=""/>
        <dsp:cNvSpPr/>
      </dsp:nvSpPr>
      <dsp:spPr>
        <a:xfrm>
          <a:off x="858325" y="2544844"/>
          <a:ext cx="2636320" cy="920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РЕШЕНИЕ СУДА </a:t>
          </a:r>
          <a:b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(привлечение к административной ответственности</a:t>
          </a:r>
          <a:r>
            <a:rPr lang="ru-RU" sz="1100" b="1" kern="1200" dirty="0" smtClean="0">
              <a:solidFill>
                <a:srgbClr val="C00000"/>
              </a:solidFill>
              <a:latin typeface="Calibri (Основной текст)"/>
            </a:rPr>
            <a:t>), НЕИСПОЛНЕНИЕ ПРЕДПИСАНИЯ</a:t>
          </a:r>
          <a:endParaRPr lang="ru-RU" sz="1100" b="1" kern="1200" dirty="0">
            <a:solidFill>
              <a:srgbClr val="C00000"/>
            </a:solidFill>
            <a:latin typeface="Calibri (Основной текст)"/>
          </a:endParaRPr>
        </a:p>
      </dsp:txBody>
      <dsp:txXfrm>
        <a:off x="885299" y="2571818"/>
        <a:ext cx="2582372" cy="867010"/>
      </dsp:txXfrm>
    </dsp:sp>
    <dsp:sp modelId="{9D947187-D320-4ECC-94EF-8A389E00669D}">
      <dsp:nvSpPr>
        <dsp:cNvPr id="0" name=""/>
        <dsp:cNvSpPr/>
      </dsp:nvSpPr>
      <dsp:spPr>
        <a:xfrm>
          <a:off x="3853251" y="2521807"/>
          <a:ext cx="2483657" cy="65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CCE58-66F2-4729-B2AA-D4040570C83E}">
      <dsp:nvSpPr>
        <dsp:cNvPr id="0" name=""/>
        <dsp:cNvSpPr/>
      </dsp:nvSpPr>
      <dsp:spPr>
        <a:xfrm>
          <a:off x="3898783" y="2565063"/>
          <a:ext cx="2483657" cy="650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 (Основной текст)"/>
            </a:rPr>
            <a:t>ПОВТОРНОЕ ПРЕДПИСАНИЕ </a:t>
          </a:r>
          <a:br>
            <a:rPr lang="ru-RU" sz="1200" b="1" kern="1200" dirty="0" smtClean="0">
              <a:latin typeface="Calibri (Основной текст)"/>
            </a:rPr>
          </a:br>
          <a:r>
            <a:rPr lang="ru-RU" sz="1200" b="1" kern="1200" dirty="0" smtClean="0">
              <a:latin typeface="Calibri (Основной текст)"/>
            </a:rPr>
            <a:t>(ДО 3 МЕС.)</a:t>
          </a:r>
          <a:endParaRPr lang="ru-RU" sz="1200" b="1" kern="1200" dirty="0">
            <a:latin typeface="Calibri (Основной текст)"/>
          </a:endParaRPr>
        </a:p>
      </dsp:txBody>
      <dsp:txXfrm>
        <a:off x="3917827" y="2584107"/>
        <a:ext cx="2445569" cy="612112"/>
      </dsp:txXfrm>
    </dsp:sp>
    <dsp:sp modelId="{344AE947-2DB0-41CB-BB5C-FFBAE146DACF}">
      <dsp:nvSpPr>
        <dsp:cNvPr id="0" name=""/>
        <dsp:cNvSpPr/>
      </dsp:nvSpPr>
      <dsp:spPr>
        <a:xfrm>
          <a:off x="3903707" y="3268224"/>
          <a:ext cx="2495955" cy="664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6F60C-ED7A-4301-B500-F24FD60AFE58}">
      <dsp:nvSpPr>
        <dsp:cNvPr id="0" name=""/>
        <dsp:cNvSpPr/>
      </dsp:nvSpPr>
      <dsp:spPr>
        <a:xfrm>
          <a:off x="3949239" y="3311479"/>
          <a:ext cx="2495955" cy="664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libri (Основной текст)"/>
            </a:rPr>
            <a:t>ПРОВЕРКА ИСПОЛНЕНИЯ ПОВТОРНОГО ПРЕДПИСАНИЯ</a:t>
          </a:r>
          <a:endParaRPr lang="ru-RU" sz="1200" b="1" kern="1200" dirty="0">
            <a:solidFill>
              <a:schemeClr val="tx1"/>
            </a:solidFill>
            <a:latin typeface="Calibri (Основной текст)"/>
          </a:endParaRPr>
        </a:p>
      </dsp:txBody>
      <dsp:txXfrm>
        <a:off x="3968712" y="3330952"/>
        <a:ext cx="2457009" cy="625907"/>
      </dsp:txXfrm>
    </dsp:sp>
    <dsp:sp modelId="{363E82E6-3DDB-4D33-815B-1E5416184622}">
      <dsp:nvSpPr>
        <dsp:cNvPr id="0" name=""/>
        <dsp:cNvSpPr/>
      </dsp:nvSpPr>
      <dsp:spPr>
        <a:xfrm>
          <a:off x="2248544" y="4130986"/>
          <a:ext cx="2310587" cy="792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95DED-2342-42EB-A33B-78ED34C145CD}">
      <dsp:nvSpPr>
        <dsp:cNvPr id="0" name=""/>
        <dsp:cNvSpPr/>
      </dsp:nvSpPr>
      <dsp:spPr>
        <a:xfrm>
          <a:off x="2294077" y="4174242"/>
          <a:ext cx="2310587" cy="792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ПРИОСТАНОВЛЕНИЕ ЛИЦЕНЗИИ, </a:t>
          </a:r>
          <a:b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ИСК В АРБИТРАЖНЫЙ СУД </a:t>
          </a:r>
          <a:b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НА АННУЛИРОВАНИЕ</a:t>
          </a:r>
          <a:endParaRPr lang="ru-RU" sz="1200" b="1" kern="1200" dirty="0">
            <a:solidFill>
              <a:srgbClr val="C00000"/>
            </a:solidFill>
            <a:latin typeface="Calibri (Основной текст)"/>
          </a:endParaRPr>
        </a:p>
      </dsp:txBody>
      <dsp:txXfrm>
        <a:off x="2317292" y="4197457"/>
        <a:ext cx="2264157" cy="746205"/>
      </dsp:txXfrm>
    </dsp:sp>
    <dsp:sp modelId="{DCBB30A1-519A-4993-83B1-1B92FBF11804}">
      <dsp:nvSpPr>
        <dsp:cNvPr id="0" name=""/>
        <dsp:cNvSpPr/>
      </dsp:nvSpPr>
      <dsp:spPr>
        <a:xfrm>
          <a:off x="-45532" y="4773947"/>
          <a:ext cx="2148826" cy="655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0B2C7-A805-4568-942F-67D14B4012B9}">
      <dsp:nvSpPr>
        <dsp:cNvPr id="0" name=""/>
        <dsp:cNvSpPr/>
      </dsp:nvSpPr>
      <dsp:spPr>
        <a:xfrm>
          <a:off x="0" y="4817203"/>
          <a:ext cx="2148826" cy="655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ПРЕКРАЩЕНИЕ ЛИЦЕНЗИИ</a:t>
          </a:r>
          <a:b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 ПО РЕШЕНИЮ СУДА</a:t>
          </a:r>
          <a:endParaRPr lang="ru-RU" sz="1200" b="1" kern="1200" dirty="0">
            <a:solidFill>
              <a:srgbClr val="C00000"/>
            </a:solidFill>
            <a:latin typeface="Calibri (Основной текст)"/>
          </a:endParaRPr>
        </a:p>
      </dsp:txBody>
      <dsp:txXfrm>
        <a:off x="19196" y="4836399"/>
        <a:ext cx="2110434" cy="617012"/>
      </dsp:txXfrm>
    </dsp:sp>
    <dsp:sp modelId="{2E22CD51-D669-4E61-A466-6B4F90EC4B78}">
      <dsp:nvSpPr>
        <dsp:cNvPr id="0" name=""/>
        <dsp:cNvSpPr/>
      </dsp:nvSpPr>
      <dsp:spPr>
        <a:xfrm>
          <a:off x="4702776" y="4130986"/>
          <a:ext cx="2231092" cy="788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CF3E6-346A-4427-A20C-1703D4FF7781}">
      <dsp:nvSpPr>
        <dsp:cNvPr id="0" name=""/>
        <dsp:cNvSpPr/>
      </dsp:nvSpPr>
      <dsp:spPr>
        <a:xfrm>
          <a:off x="4748308" y="4174242"/>
          <a:ext cx="2231092" cy="78866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 (Основной текст)"/>
            </a:rPr>
            <a:t>ПРИЗНАНИЕ ПОВТОРНОГО ПРЕДПИСАНИЯ ИСПОЛНЕННЫМ</a:t>
          </a:r>
          <a:endParaRPr lang="ru-RU" sz="1200" b="1" kern="1200" dirty="0">
            <a:latin typeface="Calibri (Основной текст)"/>
          </a:endParaRPr>
        </a:p>
      </dsp:txBody>
      <dsp:txXfrm>
        <a:off x="4771407" y="4197341"/>
        <a:ext cx="2184894" cy="742466"/>
      </dsp:txXfrm>
    </dsp:sp>
    <dsp:sp modelId="{5BA28E4A-4651-4B3E-AF87-5CB9A14ABAE0}">
      <dsp:nvSpPr>
        <dsp:cNvPr id="0" name=""/>
        <dsp:cNvSpPr/>
      </dsp:nvSpPr>
      <dsp:spPr>
        <a:xfrm>
          <a:off x="7189000" y="4130986"/>
          <a:ext cx="1874349" cy="815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48521-801D-48AE-B74E-7AFAA95C872D}">
      <dsp:nvSpPr>
        <dsp:cNvPr id="0" name=""/>
        <dsp:cNvSpPr/>
      </dsp:nvSpPr>
      <dsp:spPr>
        <a:xfrm>
          <a:off x="7234532" y="4174242"/>
          <a:ext cx="1874349" cy="81588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 (Основной текст)"/>
            </a:rPr>
            <a:t>ВОЗОБНОВЛЕНИЕ ПРИЕМА</a:t>
          </a:r>
          <a:endParaRPr lang="ru-RU" sz="1200" b="1" kern="1200" dirty="0">
            <a:latin typeface="Calibri (Основной текст)"/>
          </a:endParaRPr>
        </a:p>
      </dsp:txBody>
      <dsp:txXfrm>
        <a:off x="7258429" y="4198139"/>
        <a:ext cx="1826555" cy="768093"/>
      </dsp:txXfrm>
    </dsp:sp>
    <dsp:sp modelId="{FFDC7F71-C2C6-460C-996F-AC790E346B96}">
      <dsp:nvSpPr>
        <dsp:cNvPr id="0" name=""/>
        <dsp:cNvSpPr/>
      </dsp:nvSpPr>
      <dsp:spPr>
        <a:xfrm>
          <a:off x="6795229" y="2549034"/>
          <a:ext cx="2758126" cy="87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D8808-7016-40F5-8F05-943E26273C88}">
      <dsp:nvSpPr>
        <dsp:cNvPr id="0" name=""/>
        <dsp:cNvSpPr/>
      </dsp:nvSpPr>
      <dsp:spPr>
        <a:xfrm>
          <a:off x="6840761" y="2592289"/>
          <a:ext cx="2758126" cy="87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rgbClr val="C00000"/>
            </a:solidFill>
            <a:latin typeface="Calibri (Основной текст)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Calibri (Основной текст)"/>
            </a:rPr>
            <a:t>ЛИШЕНИЕ АККРЕДИТАЦИИ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Calibri (Основной текст)"/>
            </a:rPr>
            <a:t>(в случае нарушения требований аккредитационных показателей)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Calibri (Основной текст)"/>
          </a:endParaRPr>
        </a:p>
      </dsp:txBody>
      <dsp:txXfrm>
        <a:off x="6866513" y="2618041"/>
        <a:ext cx="2706622" cy="827720"/>
      </dsp:txXfrm>
    </dsp:sp>
    <dsp:sp modelId="{BB61150B-88B8-4238-8F2D-B3293F1A16A9}">
      <dsp:nvSpPr>
        <dsp:cNvPr id="0" name=""/>
        <dsp:cNvSpPr/>
      </dsp:nvSpPr>
      <dsp:spPr>
        <a:xfrm>
          <a:off x="2667771" y="1643921"/>
          <a:ext cx="1807291" cy="599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C7911-7872-490C-B4BF-B1D3D075CECF}">
      <dsp:nvSpPr>
        <dsp:cNvPr id="0" name=""/>
        <dsp:cNvSpPr/>
      </dsp:nvSpPr>
      <dsp:spPr>
        <a:xfrm>
          <a:off x="2713304" y="1687177"/>
          <a:ext cx="1807291" cy="599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ЗАПРЕТ ПРИЕМА </a:t>
          </a:r>
          <a:b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</a:br>
          <a:r>
            <a:rPr lang="ru-RU" sz="1200" b="1" kern="1200" dirty="0" smtClean="0">
              <a:solidFill>
                <a:srgbClr val="C00000"/>
              </a:solidFill>
              <a:latin typeface="Calibri (Основной текст)"/>
            </a:rPr>
            <a:t>НА 1 ГОД</a:t>
          </a:r>
          <a:endParaRPr lang="ru-RU" sz="1200" b="1" kern="1200" dirty="0">
            <a:solidFill>
              <a:srgbClr val="C00000"/>
            </a:solidFill>
            <a:latin typeface="Calibri (Основной текст)"/>
          </a:endParaRPr>
        </a:p>
      </dsp:txBody>
      <dsp:txXfrm>
        <a:off x="2730866" y="1704739"/>
        <a:ext cx="1772167" cy="564482"/>
      </dsp:txXfrm>
    </dsp:sp>
    <dsp:sp modelId="{7F7BF411-DEEF-493E-82AB-A92451D09069}">
      <dsp:nvSpPr>
        <dsp:cNvPr id="0" name=""/>
        <dsp:cNvSpPr/>
      </dsp:nvSpPr>
      <dsp:spPr>
        <a:xfrm>
          <a:off x="7763373" y="1631124"/>
          <a:ext cx="1896470" cy="597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6781E-6B3D-4FBF-A4D9-B8A37E68C00F}">
      <dsp:nvSpPr>
        <dsp:cNvPr id="0" name=""/>
        <dsp:cNvSpPr/>
      </dsp:nvSpPr>
      <dsp:spPr>
        <a:xfrm>
          <a:off x="7808905" y="1674379"/>
          <a:ext cx="1896470" cy="59715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 (Основной текст)"/>
            </a:rPr>
            <a:t>ПРИЗНАНИЕ ПРЕДПИСАНИЯ ИСПОЛНЕННЫМ</a:t>
          </a:r>
          <a:endParaRPr lang="ru-RU" sz="1200" b="1" kern="1200" dirty="0">
            <a:latin typeface="Calibri (Основной текст)"/>
          </a:endParaRPr>
        </a:p>
      </dsp:txBody>
      <dsp:txXfrm>
        <a:off x="7826395" y="1691869"/>
        <a:ext cx="1861490" cy="562175"/>
      </dsp:txXfrm>
    </dsp:sp>
    <dsp:sp modelId="{E3FB4B2F-D552-4402-A4E9-CEAAD69C211C}">
      <dsp:nvSpPr>
        <dsp:cNvPr id="0" name=""/>
        <dsp:cNvSpPr/>
      </dsp:nvSpPr>
      <dsp:spPr>
        <a:xfrm>
          <a:off x="696473" y="348285"/>
          <a:ext cx="1987574" cy="803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DFFA-D7C5-48DC-8F15-C0A4119A6984}">
      <dsp:nvSpPr>
        <dsp:cNvPr id="0" name=""/>
        <dsp:cNvSpPr/>
      </dsp:nvSpPr>
      <dsp:spPr>
        <a:xfrm>
          <a:off x="742005" y="391541"/>
          <a:ext cx="1987574" cy="803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 (Основной текст)"/>
            </a:rPr>
            <a:t>ПРОТОКОЛЫ ПО НАРУШЕНИЯМ</a:t>
          </a:r>
          <a:endParaRPr lang="ru-RU" sz="1200" b="1" kern="1200" dirty="0">
            <a:latin typeface="Calibri (Основной текст)"/>
          </a:endParaRPr>
        </a:p>
      </dsp:txBody>
      <dsp:txXfrm>
        <a:off x="765535" y="415071"/>
        <a:ext cx="1940514" cy="756298"/>
      </dsp:txXfrm>
    </dsp:sp>
    <dsp:sp modelId="{70707160-B750-4B77-83A5-92C7CB5862C4}">
      <dsp:nvSpPr>
        <dsp:cNvPr id="0" name=""/>
        <dsp:cNvSpPr/>
      </dsp:nvSpPr>
      <dsp:spPr>
        <a:xfrm>
          <a:off x="9259489" y="390091"/>
          <a:ext cx="2225109" cy="745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AA928-B047-4EE7-9B04-0E3DD4AED76E}">
      <dsp:nvSpPr>
        <dsp:cNvPr id="0" name=""/>
        <dsp:cNvSpPr/>
      </dsp:nvSpPr>
      <dsp:spPr>
        <a:xfrm>
          <a:off x="9305021" y="433347"/>
          <a:ext cx="2225109" cy="74511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 (Основной текст)"/>
            </a:rPr>
            <a:t>ВЫДАЧА РЕКОМЕНДАЦИЙ ПО СОБЛЮДЕНИЮ ОБЯЗАТЕЛЬНЫХ ТРЕБОВАНИЙ (по решению инспектора)</a:t>
          </a:r>
        </a:p>
      </dsp:txBody>
      <dsp:txXfrm>
        <a:off x="9326845" y="455171"/>
        <a:ext cx="2181461" cy="7014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05900-0716-42BD-9B9E-0E0E249B5000}">
      <dsp:nvSpPr>
        <dsp:cNvPr id="0" name=""/>
        <dsp:cNvSpPr/>
      </dsp:nvSpPr>
      <dsp:spPr>
        <a:xfrm>
          <a:off x="244181" y="615191"/>
          <a:ext cx="4702063" cy="10663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Arial Black" pitchFamily="34" charset="0"/>
            </a:rPr>
            <a:t>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Arial Black" pitchFamily="34" charset="0"/>
            </a:rPr>
            <a:t>ФЕДЕРАЛЬНЫЙ ГОСУДАРСТВЕННЫЙ НАДЗОР В СФЕРЕ ОБРАЗОВАНИЯ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996512" y="615191"/>
        <a:ext cx="3949732" cy="1066375"/>
      </dsp:txXfrm>
    </dsp:sp>
    <dsp:sp modelId="{D14D2825-EC42-47E6-834B-A73A973046DC}">
      <dsp:nvSpPr>
        <dsp:cNvPr id="0" name=""/>
        <dsp:cNvSpPr/>
      </dsp:nvSpPr>
      <dsp:spPr>
        <a:xfrm>
          <a:off x="247706" y="1681566"/>
          <a:ext cx="4695013" cy="80843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Arial Black" pitchFamily="34" charset="0"/>
            </a:rPr>
            <a:t>ФЕДЕРАЛЬНЫЙ ГОСУДАРСТВЕННЫЙ КОНТРОЛЬ КАЧЕСТВА ОБРАЗОВАНИЯ</a:t>
          </a:r>
          <a:endParaRPr lang="ru-RU" sz="14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998908" y="1681566"/>
        <a:ext cx="3943811" cy="808431"/>
      </dsp:txXfrm>
    </dsp:sp>
    <dsp:sp modelId="{8B8D6456-F2B8-47D7-AD8F-FFA02FCDC012}">
      <dsp:nvSpPr>
        <dsp:cNvPr id="0" name=""/>
        <dsp:cNvSpPr/>
      </dsp:nvSpPr>
      <dsp:spPr>
        <a:xfrm>
          <a:off x="247706" y="2489998"/>
          <a:ext cx="4695013" cy="79491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Arial Black" pitchFamily="34" charset="0"/>
            </a:rPr>
            <a:t>ЛИЦЕНЗИОННЫЙ КОНТРОЛЬ  </a:t>
          </a:r>
          <a:br>
            <a:rPr lang="ru-RU" sz="1400" kern="1200" dirty="0" smtClean="0">
              <a:solidFill>
                <a:srgbClr val="C00000"/>
              </a:solidFill>
              <a:latin typeface="Arial Black" pitchFamily="34" charset="0"/>
            </a:rPr>
          </a:br>
          <a:r>
            <a:rPr lang="ru-RU" sz="1400" kern="1200" dirty="0" smtClean="0">
              <a:solidFill>
                <a:srgbClr val="C00000"/>
              </a:solidFill>
              <a:latin typeface="Arial Black" pitchFamily="34" charset="0"/>
            </a:rPr>
            <a:t>ЗА ОБРАЗОВАТЕЛЬНОЙ ДЕЯТЕЛЬНОСТЬЮ</a:t>
          </a:r>
          <a:endParaRPr lang="ru-RU" sz="1400" b="1" kern="1200" dirty="0" smtClean="0">
            <a:solidFill>
              <a:srgbClr val="C00000"/>
            </a:solidFill>
            <a:latin typeface="Arial Black" pitchFamily="34" charset="0"/>
          </a:endParaRPr>
        </a:p>
      </dsp:txBody>
      <dsp:txXfrm>
        <a:off x="998908" y="2489998"/>
        <a:ext cx="3943811" cy="794914"/>
      </dsp:txXfrm>
    </dsp:sp>
    <dsp:sp modelId="{611927A5-3079-4A78-BEF7-2700E1A5B3AF}">
      <dsp:nvSpPr>
        <dsp:cNvPr id="0" name=""/>
        <dsp:cNvSpPr/>
      </dsp:nvSpPr>
      <dsp:spPr>
        <a:xfrm>
          <a:off x="247706" y="3246707"/>
          <a:ext cx="4695013" cy="23460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Black" pitchFamily="34" charset="0"/>
            </a:rPr>
            <a:t>ГОСУДАРСТВЕННЫЙ НАДЗОР </a:t>
          </a:r>
          <a:br>
            <a:rPr lang="ru-RU" sz="1300" kern="1200" dirty="0" smtClean="0">
              <a:latin typeface="Arial Black" pitchFamily="34" charset="0"/>
            </a:rPr>
          </a:br>
          <a:r>
            <a:rPr lang="ru-RU" sz="1300" kern="1200" dirty="0" smtClean="0">
              <a:latin typeface="Arial Black" pitchFamily="34" charset="0"/>
            </a:rPr>
            <a:t>ЗА СОБЛЮДЕНИЕМ ОРГАНИЗАЦИЯМИ, ОСУЩЕСТВЛЯЮЩИМИ ОБРАЗОВАТЕЛЬНУЮ ДЕЯТЕЛЬНОСТЬ, ТРЕБОВАНИЙ ЗАКОНОДАТЕЛЬСТВА РОССИЙСКОЙ ФЕДЕРАЦИИ В СФЕРЕ ЗАЩИТЫ ДЕТЕЙ ОТ ИНФОРМАЦИИ, ПРИЧИНЯЮЩЕЙ ВРЕД ИХ ЗДОРОВЬЮ </a:t>
          </a:r>
          <a:br>
            <a:rPr lang="ru-RU" sz="1300" kern="1200" dirty="0" smtClean="0">
              <a:latin typeface="Arial Black" pitchFamily="34" charset="0"/>
            </a:rPr>
          </a:br>
          <a:r>
            <a:rPr lang="ru-RU" sz="1300" kern="1200" dirty="0" smtClean="0">
              <a:latin typeface="Arial Black" pitchFamily="34" charset="0"/>
            </a:rPr>
            <a:t>И (ИЛИ) РАЗВИТИЮ, К ИСПОЛЬЗУЕМОЙ </a:t>
          </a:r>
          <a:br>
            <a:rPr lang="ru-RU" sz="1300" kern="1200" dirty="0" smtClean="0">
              <a:latin typeface="Arial Black" pitchFamily="34" charset="0"/>
            </a:rPr>
          </a:br>
          <a:r>
            <a:rPr lang="ru-RU" sz="1300" kern="1200" dirty="0" smtClean="0">
              <a:latin typeface="Arial Black" pitchFamily="34" charset="0"/>
            </a:rPr>
            <a:t>В ОБРАЗОВАТЕЛЬНОМ ПРОЦЕССЕ ИНФОРМАЦИОННОЙ ПРОДУКЦИИ</a:t>
          </a:r>
          <a:endParaRPr lang="ru-RU" sz="1300" kern="1200" dirty="0">
            <a:latin typeface="Arial Black" pitchFamily="34" charset="0"/>
          </a:endParaRPr>
        </a:p>
      </dsp:txBody>
      <dsp:txXfrm>
        <a:off x="998908" y="3246707"/>
        <a:ext cx="3943811" cy="2346051"/>
      </dsp:txXfrm>
    </dsp:sp>
    <dsp:sp modelId="{0A9F2239-8277-4750-8CA0-1D3199D86615}">
      <dsp:nvSpPr>
        <dsp:cNvPr id="0" name=""/>
        <dsp:cNvSpPr/>
      </dsp:nvSpPr>
      <dsp:spPr>
        <a:xfrm>
          <a:off x="14155" y="154098"/>
          <a:ext cx="1426494" cy="72180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294-ФЗ </a:t>
          </a:r>
          <a:endParaRPr lang="ru-RU" sz="2000" kern="1200" dirty="0"/>
        </a:p>
      </dsp:txBody>
      <dsp:txXfrm>
        <a:off x="223060" y="259804"/>
        <a:ext cx="1008684" cy="510391"/>
      </dsp:txXfrm>
    </dsp:sp>
    <dsp:sp modelId="{7D597F6E-28D4-4B28-8E20-5320AA65B530}">
      <dsp:nvSpPr>
        <dsp:cNvPr id="0" name=""/>
        <dsp:cNvSpPr/>
      </dsp:nvSpPr>
      <dsp:spPr>
        <a:xfrm>
          <a:off x="5428171" y="612445"/>
          <a:ext cx="5372783" cy="1135835"/>
        </a:xfrm>
        <a:prstGeom prst="rect">
          <a:avLst/>
        </a:prstGeom>
        <a:solidFill>
          <a:srgbClr val="A7C46E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Arial Black" pitchFamily="34" charset="0"/>
            </a:rPr>
            <a:t>ФЕДЕРАЛЬНЫЙ ГОСУДАРСТВЕННЫЙ КОНТРОЛЬ (НАДЗОР) В СФЕРЕ ОБРАЗОВАНИЯ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6287817" y="612445"/>
        <a:ext cx="4513138" cy="1135835"/>
      </dsp:txXfrm>
    </dsp:sp>
    <dsp:sp modelId="{A67AD928-B90A-41D9-B0D5-4A56DA312690}">
      <dsp:nvSpPr>
        <dsp:cNvPr id="0" name=""/>
        <dsp:cNvSpPr/>
      </dsp:nvSpPr>
      <dsp:spPr>
        <a:xfrm>
          <a:off x="5440052" y="1742072"/>
          <a:ext cx="5360903" cy="1686338"/>
        </a:xfrm>
        <a:prstGeom prst="rect">
          <a:avLst/>
        </a:prstGeom>
        <a:solidFill>
          <a:srgbClr val="A7C4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Black" pitchFamily="34" charset="0"/>
            </a:rPr>
            <a:t>ФЕДЕРАЛЬНЫЙ ГОСУДАРСТВЕННЫЙ КОНТРОЛЬ (НАДЗОР) ЗА СОБЛЮДЕНИЕМ ЗАКОНОДАТЕЛЬСТВА РОССИЙСКОЙ ФЕДЕРАЦИИ О ЗАЩИТЕ ДЕТЕЙ </a:t>
          </a:r>
          <a:br>
            <a:rPr lang="ru-RU" sz="1300" kern="1200" dirty="0" smtClean="0">
              <a:latin typeface="Arial Black" pitchFamily="34" charset="0"/>
            </a:rPr>
          </a:br>
          <a:r>
            <a:rPr lang="ru-RU" sz="1300" kern="1200" dirty="0" smtClean="0">
              <a:latin typeface="Arial Black" pitchFamily="34" charset="0"/>
            </a:rPr>
            <a:t>ОТ ИНФОРМАЦИИ, ПРИЧИНЯЮЩЕЙ ВРЕД </a:t>
          </a:r>
          <a:br>
            <a:rPr lang="ru-RU" sz="1300" kern="1200" dirty="0" smtClean="0">
              <a:latin typeface="Arial Black" pitchFamily="34" charset="0"/>
            </a:rPr>
          </a:br>
          <a:r>
            <a:rPr lang="ru-RU" sz="1300" kern="1200" dirty="0" smtClean="0">
              <a:latin typeface="Arial Black" pitchFamily="34" charset="0"/>
            </a:rPr>
            <a:t>ИХ ЗДОРОВЬЮ И (ИЛИ) РАЗВИТИЮ</a:t>
          </a:r>
          <a:endParaRPr lang="ru-RU" sz="1300" kern="1200" dirty="0"/>
        </a:p>
      </dsp:txBody>
      <dsp:txXfrm>
        <a:off x="6297796" y="1742072"/>
        <a:ext cx="4503158" cy="1686338"/>
      </dsp:txXfrm>
    </dsp:sp>
    <dsp:sp modelId="{F17D69D1-E6F5-4BD1-93C8-ED1ED323AAA6}">
      <dsp:nvSpPr>
        <dsp:cNvPr id="0" name=""/>
        <dsp:cNvSpPr/>
      </dsp:nvSpPr>
      <dsp:spPr>
        <a:xfrm>
          <a:off x="5448674" y="3339425"/>
          <a:ext cx="5342709" cy="2223709"/>
        </a:xfrm>
        <a:prstGeom prst="rect">
          <a:avLst/>
        </a:prstGeom>
        <a:solidFill>
          <a:srgbClr val="A7C4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 Black" panose="020B0A04020102020204" pitchFamily="34" charset="0"/>
            </a:rPr>
            <a:t>ФЕДЕРАЛЬНЫЙ ГОСУДАРСТВЕННЫЙ КОНТРОЛЬ (НАДЗОР) ЗА СОБЛЮДЕНИЕМ ОБЯЗАТЕЛЬНЫХ  ТРЕБОВАНИЙ </a:t>
          </a:r>
          <a:br>
            <a:rPr lang="ru-RU" sz="1300" b="0" kern="1200" dirty="0" smtClean="0">
              <a:latin typeface="Arial Black" panose="020B0A04020102020204" pitchFamily="34" charset="0"/>
            </a:rPr>
          </a:br>
          <a:r>
            <a:rPr lang="ru-RU" sz="1300" b="0" kern="1200" dirty="0" smtClean="0">
              <a:latin typeface="Arial Black" panose="020B0A04020102020204" pitchFamily="34" charset="0"/>
            </a:rPr>
            <a:t>К ПРОВЕДЕНИЮ ЭКЗАМЕНА ПО РУССКОМУ ЯЗЫКУ КАК ИНОСТРАННОМУ, ИСТОРИИ РОССИИ И ОСНОВАМ ЗАКОНОДАТЕЛЬСТВА РОССИЙСКОЙ  ФЕДЕРАЦИИ И ВЫДАЧЕ ИНОСТРАННЫМ ГРАЖДАНАМ СЕРТИФИКАТА</a:t>
          </a:r>
          <a:endParaRPr lang="ru-RU" sz="1300" b="0" kern="1200" dirty="0">
            <a:latin typeface="Arial Black" panose="020B0A04020102020204" pitchFamily="34" charset="0"/>
          </a:endParaRPr>
        </a:p>
      </dsp:txBody>
      <dsp:txXfrm>
        <a:off x="6303507" y="3339425"/>
        <a:ext cx="4487875" cy="2223709"/>
      </dsp:txXfrm>
    </dsp:sp>
    <dsp:sp modelId="{A598257F-0BED-465E-953B-46923CC5C472}">
      <dsp:nvSpPr>
        <dsp:cNvPr id="0" name=""/>
        <dsp:cNvSpPr/>
      </dsp:nvSpPr>
      <dsp:spPr>
        <a:xfrm>
          <a:off x="5466580" y="149194"/>
          <a:ext cx="1435458" cy="725106"/>
        </a:xfrm>
        <a:prstGeom prst="ellipse">
          <a:avLst/>
        </a:prstGeom>
        <a:solidFill>
          <a:schemeClr val="accent3">
            <a:lumMod val="5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248-ФЗ</a:t>
          </a:r>
          <a:endParaRPr lang="ru-RU" sz="2000" b="1" kern="1200" dirty="0">
            <a:latin typeface="Arial Black" pitchFamily="34" charset="0"/>
          </a:endParaRPr>
        </a:p>
      </dsp:txBody>
      <dsp:txXfrm>
        <a:off x="5676798" y="255383"/>
        <a:ext cx="1015022" cy="5127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0703-DEC4-4EC5-BBD3-6BE8407E2EC4}">
      <dsp:nvSpPr>
        <dsp:cNvPr id="0" name=""/>
        <dsp:cNvSpPr/>
      </dsp:nvSpPr>
      <dsp:spPr>
        <a:xfrm rot="5400000">
          <a:off x="-118987" y="264140"/>
          <a:ext cx="793248" cy="5552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422790"/>
        <a:ext cx="555273" cy="237975"/>
      </dsp:txXfrm>
    </dsp:sp>
    <dsp:sp modelId="{4AF0D8EA-EF10-4A1A-8B6C-F58877DE1F45}">
      <dsp:nvSpPr>
        <dsp:cNvPr id="0" name=""/>
        <dsp:cNvSpPr/>
      </dsp:nvSpPr>
      <dsp:spPr>
        <a:xfrm rot="5400000">
          <a:off x="2796299" y="-2199724"/>
          <a:ext cx="723315" cy="5205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МОНИТОРИНГ СИСТЕМЫ ОБРАЗОВАНИЯ </a:t>
          </a:r>
          <a:br>
            <a:rPr lang="ru-RU" sz="1500" b="1" kern="1200" dirty="0" smtClean="0"/>
          </a:br>
          <a:r>
            <a:rPr lang="ru-RU" sz="1500" b="1" kern="1200" dirty="0" smtClean="0"/>
            <a:t>(БЕЗ ВЗАИМОДЕЙСТВИЯ)</a:t>
          </a:r>
          <a:endParaRPr lang="ru-RU" sz="1500" b="1" kern="1200" dirty="0"/>
        </a:p>
      </dsp:txBody>
      <dsp:txXfrm rot="-5400000">
        <a:off x="555274" y="76610"/>
        <a:ext cx="5170057" cy="652697"/>
      </dsp:txXfrm>
    </dsp:sp>
    <dsp:sp modelId="{89F49851-1377-4485-AD5A-251A24022093}">
      <dsp:nvSpPr>
        <dsp:cNvPr id="0" name=""/>
        <dsp:cNvSpPr/>
      </dsp:nvSpPr>
      <dsp:spPr>
        <a:xfrm rot="5400000">
          <a:off x="-118987" y="1024959"/>
          <a:ext cx="793248" cy="5552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1183609"/>
        <a:ext cx="555273" cy="237975"/>
      </dsp:txXfrm>
    </dsp:sp>
    <dsp:sp modelId="{FCC33DF4-999C-40CC-A7FE-0DF6017F3B5A}">
      <dsp:nvSpPr>
        <dsp:cNvPr id="0" name=""/>
        <dsp:cNvSpPr/>
      </dsp:nvSpPr>
      <dsp:spPr>
        <a:xfrm rot="5400000">
          <a:off x="2855942" y="-1438905"/>
          <a:ext cx="604028" cy="5205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ФОРМИРОВАНИЕ ЕЖЕГОДНОГО ПЛАНА ПРОВЕРОК</a:t>
          </a:r>
          <a:endParaRPr lang="ru-RU" sz="1500" b="1" kern="1200" dirty="0"/>
        </a:p>
      </dsp:txBody>
      <dsp:txXfrm rot="-5400000">
        <a:off x="555273" y="891250"/>
        <a:ext cx="5175880" cy="545056"/>
      </dsp:txXfrm>
    </dsp:sp>
    <dsp:sp modelId="{8B07F004-6CD4-40A0-9ADC-805AC2EF8988}">
      <dsp:nvSpPr>
        <dsp:cNvPr id="0" name=""/>
        <dsp:cNvSpPr/>
      </dsp:nvSpPr>
      <dsp:spPr>
        <a:xfrm rot="5400000">
          <a:off x="-118987" y="1785778"/>
          <a:ext cx="793248" cy="5552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1944428"/>
        <a:ext cx="555273" cy="237975"/>
      </dsp:txXfrm>
    </dsp:sp>
    <dsp:sp modelId="{20B606DD-C203-446B-AB40-0E2BBE44E1A1}">
      <dsp:nvSpPr>
        <dsp:cNvPr id="0" name=""/>
        <dsp:cNvSpPr/>
      </dsp:nvSpPr>
      <dsp:spPr>
        <a:xfrm rot="5400000">
          <a:off x="2855942" y="-678086"/>
          <a:ext cx="604028" cy="5205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ПРОВЕДЕНИЕ ПРОВЕРКИ И ПРИНЯТИЕ МЕР ПО РЕЗУЛЬТАТАМ: ВЫЕЗДНАЯ, ДОКУМЕНТАРНАЯ</a:t>
          </a:r>
          <a:endParaRPr lang="ru-RU" sz="1500" b="1" kern="1200" dirty="0"/>
        </a:p>
      </dsp:txBody>
      <dsp:txXfrm rot="-5400000">
        <a:off x="555273" y="1652069"/>
        <a:ext cx="5175880" cy="545056"/>
      </dsp:txXfrm>
    </dsp:sp>
    <dsp:sp modelId="{F6C38EA6-340D-4973-B18E-B22CAB0F5FFD}">
      <dsp:nvSpPr>
        <dsp:cNvPr id="0" name=""/>
        <dsp:cNvSpPr/>
      </dsp:nvSpPr>
      <dsp:spPr>
        <a:xfrm rot="5400000">
          <a:off x="-118987" y="2546597"/>
          <a:ext cx="793248" cy="5552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2705247"/>
        <a:ext cx="555273" cy="237975"/>
      </dsp:txXfrm>
    </dsp:sp>
    <dsp:sp modelId="{1D3746A9-03AE-434D-BD10-292A09583B37}">
      <dsp:nvSpPr>
        <dsp:cNvPr id="0" name=""/>
        <dsp:cNvSpPr/>
      </dsp:nvSpPr>
      <dsp:spPr>
        <a:xfrm rot="5400000">
          <a:off x="2855942" y="82732"/>
          <a:ext cx="604028" cy="5205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АНАЛИЗ, ОБОБЩЕНИЕ И СИСТЕМАТИЗАЦИЯ РЕЗУЛЬТАТОВ ПРОВЕРОК</a:t>
          </a:r>
          <a:endParaRPr lang="ru-RU" sz="1500" b="1" kern="1200" dirty="0"/>
        </a:p>
      </dsp:txBody>
      <dsp:txXfrm rot="-5400000">
        <a:off x="555273" y="2412887"/>
        <a:ext cx="5175880" cy="545056"/>
      </dsp:txXfrm>
    </dsp:sp>
    <dsp:sp modelId="{BF6EEC3E-D90B-4597-A069-13DD11EC2337}">
      <dsp:nvSpPr>
        <dsp:cNvPr id="0" name=""/>
        <dsp:cNvSpPr/>
      </dsp:nvSpPr>
      <dsp:spPr>
        <a:xfrm rot="5400000">
          <a:off x="-118987" y="3307416"/>
          <a:ext cx="793248" cy="5552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3466066"/>
        <a:ext cx="555273" cy="237975"/>
      </dsp:txXfrm>
    </dsp:sp>
    <dsp:sp modelId="{0F932A98-69CE-4970-825E-A176A08B64AF}">
      <dsp:nvSpPr>
        <dsp:cNvPr id="0" name=""/>
        <dsp:cNvSpPr/>
      </dsp:nvSpPr>
      <dsp:spPr>
        <a:xfrm rot="5400000">
          <a:off x="2855942" y="843551"/>
          <a:ext cx="604028" cy="5205366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ПРОВЕДЕНИЕ МЕРОПРИЯТИЙ ПО ПРОФИЛАКТИКЕ НАРУШЕНИЙ ОБЯЗАТЕЛЬНЫХ ТРЕБОВАНИЙ</a:t>
          </a:r>
          <a:endParaRPr lang="ru-RU" sz="1500" b="1" kern="1200" dirty="0"/>
        </a:p>
      </dsp:txBody>
      <dsp:txXfrm rot="-5400000">
        <a:off x="555273" y="3173706"/>
        <a:ext cx="5175880" cy="545056"/>
      </dsp:txXfrm>
    </dsp:sp>
    <dsp:sp modelId="{43AA2133-B046-4C5A-B6EB-2BCC31A7CBCE}">
      <dsp:nvSpPr>
        <dsp:cNvPr id="0" name=""/>
        <dsp:cNvSpPr/>
      </dsp:nvSpPr>
      <dsp:spPr>
        <a:xfrm rot="5400000">
          <a:off x="-118987" y="4068235"/>
          <a:ext cx="793248" cy="5552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4226885"/>
        <a:ext cx="555273" cy="237975"/>
      </dsp:txXfrm>
    </dsp:sp>
    <dsp:sp modelId="{D3030403-782D-40E5-83A2-DA982950BDEE}">
      <dsp:nvSpPr>
        <dsp:cNvPr id="0" name=""/>
        <dsp:cNvSpPr/>
      </dsp:nvSpPr>
      <dsp:spPr>
        <a:xfrm rot="5400000">
          <a:off x="2855942" y="1604370"/>
          <a:ext cx="604028" cy="5205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ВЕДЕНИЕ ФЕДЕРАЛЬНЫХ ИНФОРМАЦИОННЫХ СИСТЕМ</a:t>
          </a:r>
          <a:endParaRPr lang="ru-RU" sz="1500" b="1" kern="1200" dirty="0"/>
        </a:p>
      </dsp:txBody>
      <dsp:txXfrm rot="-5400000">
        <a:off x="555273" y="3934525"/>
        <a:ext cx="5175880" cy="545056"/>
      </dsp:txXfrm>
    </dsp:sp>
    <dsp:sp modelId="{21EA7D85-E93A-4540-8965-B6549FFD52AF}">
      <dsp:nvSpPr>
        <dsp:cNvPr id="0" name=""/>
        <dsp:cNvSpPr/>
      </dsp:nvSpPr>
      <dsp:spPr>
        <a:xfrm rot="5400000">
          <a:off x="-118987" y="4829054"/>
          <a:ext cx="793248" cy="5552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4987704"/>
        <a:ext cx="555273" cy="237975"/>
      </dsp:txXfrm>
    </dsp:sp>
    <dsp:sp modelId="{F3CFD440-D77E-40B2-8468-3BD6A0A46A7F}">
      <dsp:nvSpPr>
        <dsp:cNvPr id="0" name=""/>
        <dsp:cNvSpPr/>
      </dsp:nvSpPr>
      <dsp:spPr>
        <a:xfrm rot="5400000">
          <a:off x="2855942" y="2365189"/>
          <a:ext cx="604028" cy="5205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АТТЕСТАЦИЯ ЭКСПЕРТОВ</a:t>
          </a:r>
          <a:endParaRPr lang="ru-RU" sz="1500" b="1" kern="1200" dirty="0"/>
        </a:p>
      </dsp:txBody>
      <dsp:txXfrm rot="-5400000">
        <a:off x="555273" y="4695344"/>
        <a:ext cx="5175880" cy="54505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0703-DEC4-4EC5-BBD3-6BE8407E2EC4}">
      <dsp:nvSpPr>
        <dsp:cNvPr id="0" name=""/>
        <dsp:cNvSpPr/>
      </dsp:nvSpPr>
      <dsp:spPr>
        <a:xfrm rot="5400000">
          <a:off x="-97470" y="190258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320217"/>
        <a:ext cx="454860" cy="194941"/>
      </dsp:txXfrm>
    </dsp:sp>
    <dsp:sp modelId="{4AF0D8EA-EF10-4A1A-8B6C-F58877DE1F45}">
      <dsp:nvSpPr>
        <dsp:cNvPr id="0" name=""/>
        <dsp:cNvSpPr/>
      </dsp:nvSpPr>
      <dsp:spPr>
        <a:xfrm rot="5400000">
          <a:off x="2824470" y="-2348915"/>
          <a:ext cx="566559" cy="5305779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ПРОФИЛАКТИКА РИСКОВ ПРИЧИНЕНИЯ ВРЕДА (УЩЕРБА) ОХРАНЯЕМЫМ ЗАКОНОМ ЦЕННОСТЯМ</a:t>
          </a:r>
          <a:endParaRPr lang="ru-RU" sz="1500" b="1" kern="1200" dirty="0"/>
        </a:p>
      </dsp:txBody>
      <dsp:txXfrm rot="-5400000">
        <a:off x="454861" y="48351"/>
        <a:ext cx="5278122" cy="511245"/>
      </dsp:txXfrm>
    </dsp:sp>
    <dsp:sp modelId="{89F49851-1377-4485-AD5A-251A24022093}">
      <dsp:nvSpPr>
        <dsp:cNvPr id="0" name=""/>
        <dsp:cNvSpPr/>
      </dsp:nvSpPr>
      <dsp:spPr>
        <a:xfrm rot="5400000">
          <a:off x="-97470" y="777280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907239"/>
        <a:ext cx="454860" cy="194941"/>
      </dsp:txXfrm>
    </dsp:sp>
    <dsp:sp modelId="{FCC33DF4-999C-40CC-A7FE-0DF6017F3B5A}">
      <dsp:nvSpPr>
        <dsp:cNvPr id="0" name=""/>
        <dsp:cNvSpPr/>
      </dsp:nvSpPr>
      <dsp:spPr>
        <a:xfrm rot="5400000">
          <a:off x="2896565" y="-1761893"/>
          <a:ext cx="422370" cy="530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МОНИТОРИНГ БЕЗОПАСНОСТИ (БЕЗ ВЗАИМОДЕЙСТВИЯ)</a:t>
          </a:r>
          <a:endParaRPr lang="ru-RU" sz="1500" b="1" kern="1200" dirty="0"/>
        </a:p>
      </dsp:txBody>
      <dsp:txXfrm rot="-5400000">
        <a:off x="454861" y="700429"/>
        <a:ext cx="5285161" cy="381134"/>
      </dsp:txXfrm>
    </dsp:sp>
    <dsp:sp modelId="{8B07F004-6CD4-40A0-9ADC-805AC2EF8988}">
      <dsp:nvSpPr>
        <dsp:cNvPr id="0" name=""/>
        <dsp:cNvSpPr/>
      </dsp:nvSpPr>
      <dsp:spPr>
        <a:xfrm rot="5400000">
          <a:off x="-97470" y="1449457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1579416"/>
        <a:ext cx="454860" cy="194941"/>
      </dsp:txXfrm>
    </dsp:sp>
    <dsp:sp modelId="{20B606DD-C203-446B-AB40-0E2BBE44E1A1}">
      <dsp:nvSpPr>
        <dsp:cNvPr id="0" name=""/>
        <dsp:cNvSpPr/>
      </dsp:nvSpPr>
      <dsp:spPr>
        <a:xfrm rot="5400000">
          <a:off x="2811410" y="-1089080"/>
          <a:ext cx="592679" cy="5304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УПРАВЛЕНИЕ РИСКАМИ ПРИЧИНЕНИЯ ВРЕДА (УЩЕРБА) ОХРАНЯЕМЫМ ЗАКОНОМ ЦЕННОСТЯМ: КАТЕГОРИИ РИСКА И ИНДИКАТОРЫ РИСКА</a:t>
          </a:r>
          <a:endParaRPr lang="ru-RU" sz="1500" b="1" kern="1200" dirty="0"/>
        </a:p>
      </dsp:txBody>
      <dsp:txXfrm rot="-5400000">
        <a:off x="455497" y="1295765"/>
        <a:ext cx="5275573" cy="534815"/>
      </dsp:txXfrm>
    </dsp:sp>
    <dsp:sp modelId="{3B3935C4-1CB6-4C67-8AFB-2FFC2286BC2B}">
      <dsp:nvSpPr>
        <dsp:cNvPr id="0" name=""/>
        <dsp:cNvSpPr/>
      </dsp:nvSpPr>
      <dsp:spPr>
        <a:xfrm rot="5400000">
          <a:off x="-97470" y="2036479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2166438"/>
        <a:ext cx="454860" cy="194941"/>
      </dsp:txXfrm>
    </dsp:sp>
    <dsp:sp modelId="{C3CA9286-B5CE-4B9F-B5BA-9999AF658ED2}">
      <dsp:nvSpPr>
        <dsp:cNvPr id="0" name=""/>
        <dsp:cNvSpPr/>
      </dsp:nvSpPr>
      <dsp:spPr>
        <a:xfrm rot="5400000">
          <a:off x="2896565" y="-445700"/>
          <a:ext cx="422370" cy="530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ФОРМИРОВАНИЕ ЕЖЕГОДНОГО ПЛАНА ПРОВЕРОК НА ОСНОВЕ СИСТЕМЫ УПРАВЛЕНИЯ РИСКАМИ</a:t>
          </a:r>
          <a:endParaRPr lang="ru-RU" sz="1500" b="1" kern="1200" dirty="0"/>
        </a:p>
      </dsp:txBody>
      <dsp:txXfrm rot="-5400000">
        <a:off x="454861" y="2016622"/>
        <a:ext cx="5285161" cy="381134"/>
      </dsp:txXfrm>
    </dsp:sp>
    <dsp:sp modelId="{BF6EEC3E-D90B-4597-A069-13DD11EC2337}">
      <dsp:nvSpPr>
        <dsp:cNvPr id="0" name=""/>
        <dsp:cNvSpPr/>
      </dsp:nvSpPr>
      <dsp:spPr>
        <a:xfrm rot="5400000">
          <a:off x="-97470" y="2623501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2753460"/>
        <a:ext cx="454860" cy="194941"/>
      </dsp:txXfrm>
    </dsp:sp>
    <dsp:sp modelId="{0F932A98-69CE-4970-825E-A176A08B64AF}">
      <dsp:nvSpPr>
        <dsp:cNvPr id="0" name=""/>
        <dsp:cNvSpPr/>
      </dsp:nvSpPr>
      <dsp:spPr>
        <a:xfrm rot="5400000">
          <a:off x="2896565" y="84327"/>
          <a:ext cx="422370" cy="530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ПРОВЕДЕНИЕ КНМ И ПРИНЯТИЕ МЕР ПО ИХ РЕЗУЛЬТАТАМ: ВЫЕЗДНАЯ И ДОКУМЕНТАРНАЯ ПРОВЕРКИ</a:t>
          </a:r>
          <a:endParaRPr lang="ru-RU" sz="1500" b="1" kern="1200" dirty="0"/>
        </a:p>
      </dsp:txBody>
      <dsp:txXfrm rot="-5400000">
        <a:off x="454861" y="2546649"/>
        <a:ext cx="5285161" cy="381134"/>
      </dsp:txXfrm>
    </dsp:sp>
    <dsp:sp modelId="{B06561FF-1FF2-484B-8A9F-9594504EA240}">
      <dsp:nvSpPr>
        <dsp:cNvPr id="0" name=""/>
        <dsp:cNvSpPr/>
      </dsp:nvSpPr>
      <dsp:spPr>
        <a:xfrm rot="5400000">
          <a:off x="-97470" y="3210524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</a:t>
          </a:r>
          <a:endParaRPr lang="ru-RU" sz="1500" b="1" kern="1200" dirty="0"/>
        </a:p>
      </dsp:txBody>
      <dsp:txXfrm rot="-5400000">
        <a:off x="1" y="3340483"/>
        <a:ext cx="454860" cy="194941"/>
      </dsp:txXfrm>
    </dsp:sp>
    <dsp:sp modelId="{8D733AA3-3124-4156-B986-ED03C356E47F}">
      <dsp:nvSpPr>
        <dsp:cNvPr id="0" name=""/>
        <dsp:cNvSpPr/>
      </dsp:nvSpPr>
      <dsp:spPr>
        <a:xfrm rot="5400000">
          <a:off x="2896453" y="671460"/>
          <a:ext cx="422592" cy="530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ДОСУДЕБНОЕ ОБЖАЛОВАНИЕ РЕШЕНИЙ, ДЕЙСТВИЙ</a:t>
          </a:r>
          <a:endParaRPr lang="ru-RU" sz="1500" b="1" kern="1200" dirty="0"/>
        </a:p>
      </dsp:txBody>
      <dsp:txXfrm rot="-5400000">
        <a:off x="454860" y="3133683"/>
        <a:ext cx="5285150" cy="381334"/>
      </dsp:txXfrm>
    </dsp:sp>
    <dsp:sp modelId="{D489B1C4-9318-48D2-90C3-A867F239E065}">
      <dsp:nvSpPr>
        <dsp:cNvPr id="0" name=""/>
        <dsp:cNvSpPr/>
      </dsp:nvSpPr>
      <dsp:spPr>
        <a:xfrm rot="5400000">
          <a:off x="-97470" y="3797546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3927505"/>
        <a:ext cx="454860" cy="194941"/>
      </dsp:txXfrm>
    </dsp:sp>
    <dsp:sp modelId="{6A39AA54-37BC-4DD4-853C-9C1DA79829C0}">
      <dsp:nvSpPr>
        <dsp:cNvPr id="0" name=""/>
        <dsp:cNvSpPr/>
      </dsp:nvSpPr>
      <dsp:spPr>
        <a:xfrm rot="5400000">
          <a:off x="2896565" y="1258372"/>
          <a:ext cx="422370" cy="530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АНАЛИЗ, ОБОБЩЕНИЕ И СИСТЕМАТИЗАЦИЯ РЕЗУЛЬТАТОВ ПРОВЕРОК</a:t>
          </a:r>
          <a:endParaRPr lang="ru-RU" sz="1500" b="1" kern="1200" dirty="0"/>
        </a:p>
      </dsp:txBody>
      <dsp:txXfrm rot="-5400000">
        <a:off x="454861" y="3720694"/>
        <a:ext cx="5285161" cy="381134"/>
      </dsp:txXfrm>
    </dsp:sp>
    <dsp:sp modelId="{21EA7D85-E93A-4540-8965-B6549FFD52AF}">
      <dsp:nvSpPr>
        <dsp:cNvPr id="0" name=""/>
        <dsp:cNvSpPr/>
      </dsp:nvSpPr>
      <dsp:spPr>
        <a:xfrm rot="5400000">
          <a:off x="-97470" y="4384568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4514527"/>
        <a:ext cx="454860" cy="194941"/>
      </dsp:txXfrm>
    </dsp:sp>
    <dsp:sp modelId="{F3CFD440-D77E-40B2-8468-3BD6A0A46A7F}">
      <dsp:nvSpPr>
        <dsp:cNvPr id="0" name=""/>
        <dsp:cNvSpPr/>
      </dsp:nvSpPr>
      <dsp:spPr>
        <a:xfrm rot="5400000">
          <a:off x="2896565" y="1845394"/>
          <a:ext cx="422370" cy="530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ВЕДЕНИЕ ФЕДЕРАЛЬНЫХ ИНФОРМАЦИОННЫХ СИСТЕМ</a:t>
          </a:r>
          <a:endParaRPr lang="ru-RU" sz="1500" b="1" kern="1200" dirty="0"/>
        </a:p>
      </dsp:txBody>
      <dsp:txXfrm rot="-5400000">
        <a:off x="454861" y="4307716"/>
        <a:ext cx="5285161" cy="381134"/>
      </dsp:txXfrm>
    </dsp:sp>
    <dsp:sp modelId="{742A96E2-A4C7-4610-AFCB-AFF90C2FB631}">
      <dsp:nvSpPr>
        <dsp:cNvPr id="0" name=""/>
        <dsp:cNvSpPr/>
      </dsp:nvSpPr>
      <dsp:spPr>
        <a:xfrm rot="5400000">
          <a:off x="-97470" y="4971591"/>
          <a:ext cx="649801" cy="454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-5400000">
        <a:off x="1" y="5101550"/>
        <a:ext cx="454860" cy="194941"/>
      </dsp:txXfrm>
    </dsp:sp>
    <dsp:sp modelId="{94CB38F5-A1C1-4F0E-8BFE-477A4F25F8FD}">
      <dsp:nvSpPr>
        <dsp:cNvPr id="0" name=""/>
        <dsp:cNvSpPr/>
      </dsp:nvSpPr>
      <dsp:spPr>
        <a:xfrm rot="5400000">
          <a:off x="2896565" y="2432416"/>
          <a:ext cx="422370" cy="5305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АТТЕСТАЦИЯ ЭКСПЕРТОВ </a:t>
          </a:r>
          <a:endParaRPr lang="ru-RU" sz="1500" b="1" kern="1200" dirty="0"/>
        </a:p>
      </dsp:txBody>
      <dsp:txXfrm rot="-5400000">
        <a:off x="454861" y="4894738"/>
        <a:ext cx="5285161" cy="381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37C76-B18A-4451-9FB1-67DBBC8C5259}">
      <dsp:nvSpPr>
        <dsp:cNvPr id="0" name=""/>
        <dsp:cNvSpPr/>
      </dsp:nvSpPr>
      <dsp:spPr>
        <a:xfrm>
          <a:off x="2243" y="0"/>
          <a:ext cx="5712884" cy="523845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257810" bIns="0" numCol="1" spcCol="1270" anchor="t" anchorCtr="0">
          <a:noAutofit/>
        </a:bodyPr>
        <a:lstStyle/>
        <a:p>
          <a:pPr lvl="0" algn="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latin typeface="Arial Black" pitchFamily="34" charset="0"/>
            </a:rPr>
            <a:t>294-ФЗ </a:t>
          </a:r>
          <a:endParaRPr lang="ru-RU" sz="5800" kern="1200" dirty="0"/>
        </a:p>
      </dsp:txBody>
      <dsp:txXfrm rot="16200000">
        <a:off x="-1574235" y="1576478"/>
        <a:ext cx="4295534" cy="1142576"/>
      </dsp:txXfrm>
    </dsp:sp>
    <dsp:sp modelId="{8F0C6833-BA17-4C91-B385-C3C48DBE103D}">
      <dsp:nvSpPr>
        <dsp:cNvPr id="0" name=""/>
        <dsp:cNvSpPr/>
      </dsp:nvSpPr>
      <dsp:spPr>
        <a:xfrm>
          <a:off x="1144820" y="0"/>
          <a:ext cx="4256099" cy="523845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 Black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План проведения плановых проверок юридических лиц </a:t>
          </a:r>
          <a:b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</a:b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и индивидуальных предпринимателей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Black" pitchFamily="34" charset="0"/>
            </a:rPr>
            <a:t>Основание - истечение 3 лет </a:t>
          </a:r>
          <a:br>
            <a:rPr lang="ru-RU" sz="1800" b="0" kern="1200" dirty="0" smtClean="0">
              <a:latin typeface="Arial Black" pitchFamily="34" charset="0"/>
            </a:rPr>
          </a:br>
          <a:r>
            <a:rPr lang="ru-RU" sz="1800" b="0" kern="1200" dirty="0" smtClean="0">
              <a:latin typeface="Arial Black" pitchFamily="34" charset="0"/>
            </a:rPr>
            <a:t>со дня:</a:t>
          </a:r>
          <a:endParaRPr lang="ru-RU" sz="1800" b="0" kern="1200" dirty="0"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Arial Black" pitchFamily="34" charset="0"/>
            </a:rPr>
            <a:t>1) государственной регистрации;</a:t>
          </a:r>
          <a:endParaRPr lang="ru-RU" sz="1800" b="0" kern="1200" dirty="0" smtClean="0"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Arial Black" pitchFamily="34" charset="0"/>
            </a:rPr>
            <a:t>2) окончания проведения последней плановой проверки.</a:t>
          </a:r>
          <a:endParaRPr lang="ru-RU" sz="1800" b="0" kern="1200" dirty="0" smtClean="0">
            <a:latin typeface="Arial Black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1"/>
            </a:solidFill>
            <a:latin typeface="Arial Black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smtClean="0">
            <a:latin typeface="Arial Black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smtClean="0">
            <a:latin typeface="Arial Black" pitchFamily="34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smtClean="0">
            <a:latin typeface="Arial Black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 Black" pitchFamily="34" charset="0"/>
            </a:rPr>
            <a:t>  </a:t>
          </a:r>
          <a:endParaRPr lang="ru-RU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kern="1200" dirty="0">
            <a:latin typeface="Arial Black" pitchFamily="34" charset="0"/>
          </a:endParaRPr>
        </a:p>
      </dsp:txBody>
      <dsp:txXfrm>
        <a:off x="1144820" y="0"/>
        <a:ext cx="4256099" cy="5238457"/>
      </dsp:txXfrm>
    </dsp:sp>
    <dsp:sp modelId="{D2C4E659-A155-4007-9E8C-5D4FC05E5D09}">
      <dsp:nvSpPr>
        <dsp:cNvPr id="0" name=""/>
        <dsp:cNvSpPr/>
      </dsp:nvSpPr>
      <dsp:spPr>
        <a:xfrm>
          <a:off x="5915078" y="0"/>
          <a:ext cx="5712884" cy="523845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257810" bIns="0" numCol="1" spcCol="1270" anchor="t" anchorCtr="0">
          <a:noAutofit/>
        </a:bodyPr>
        <a:lstStyle/>
        <a:p>
          <a:pPr lvl="0" algn="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latin typeface="Arial Black" pitchFamily="34" charset="0"/>
            </a:rPr>
            <a:t>248-ФЗ</a:t>
          </a:r>
          <a:endParaRPr lang="ru-RU" sz="5800" b="1" kern="1200" dirty="0">
            <a:latin typeface="Arial Black" pitchFamily="34" charset="0"/>
          </a:endParaRPr>
        </a:p>
      </dsp:txBody>
      <dsp:txXfrm rot="16200000">
        <a:off x="4338600" y="1576478"/>
        <a:ext cx="4295534" cy="1142576"/>
      </dsp:txXfrm>
    </dsp:sp>
    <dsp:sp modelId="{9D766B1D-4B65-4C77-AD8C-C40084E2C7AA}">
      <dsp:nvSpPr>
        <dsp:cNvPr id="0" name=""/>
        <dsp:cNvSpPr/>
      </dsp:nvSpPr>
      <dsp:spPr>
        <a:xfrm rot="5400000">
          <a:off x="5558619" y="4063473"/>
          <a:ext cx="770046" cy="8569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4E5D8-6014-4517-A913-8017FF22BA8D}">
      <dsp:nvSpPr>
        <dsp:cNvPr id="0" name=""/>
        <dsp:cNvSpPr/>
      </dsp:nvSpPr>
      <dsp:spPr>
        <a:xfrm>
          <a:off x="7057655" y="0"/>
          <a:ext cx="4256099" cy="523845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План проведения плановых контрольных (надзорных) мероприятий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latin typeface="Arial Black" panose="020B0A040201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Black" panose="020B0A04020102020204" pitchFamily="34" charset="0"/>
            </a:rPr>
            <a:t>Основание – истечение  установленного положением </a:t>
          </a:r>
          <a:br>
            <a:rPr lang="ru-RU" sz="1800" b="0" kern="1200" dirty="0" smtClean="0">
              <a:latin typeface="Arial Black" panose="020B0A04020102020204" pitchFamily="34" charset="0"/>
            </a:rPr>
          </a:br>
          <a:r>
            <a:rPr lang="ru-RU" sz="1800" b="0" kern="1200" dirty="0" smtClean="0">
              <a:latin typeface="Arial Black" panose="020B0A04020102020204" pitchFamily="34" charset="0"/>
            </a:rPr>
            <a:t>о виде контроля периода времени с даты окончания проведения последнего планового КНМ </a:t>
          </a:r>
          <a:br>
            <a:rPr lang="ru-RU" sz="1800" b="0" kern="1200" dirty="0" smtClean="0">
              <a:latin typeface="Arial Black" panose="020B0A04020102020204" pitchFamily="34" charset="0"/>
            </a:rPr>
          </a:br>
          <a:r>
            <a:rPr lang="ru-RU" sz="1800" b="0" kern="1200" dirty="0" smtClean="0">
              <a:latin typeface="Arial Black" panose="020B0A04020102020204" pitchFamily="34" charset="0"/>
            </a:rPr>
            <a:t>на основе категорирования объектов контроля. </a:t>
          </a:r>
          <a:endParaRPr lang="ru-RU" sz="1400" kern="1200" dirty="0">
            <a:solidFill>
              <a:srgbClr val="C0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latin typeface="Arial Black" panose="020B0A04020102020204" pitchFamily="34" charset="0"/>
          </a:endParaRPr>
        </a:p>
        <a:p>
          <a:pPr lvl="0" algn="l" defTabSz="61341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80" b="0" kern="1200" dirty="0" err="1" smtClean="0">
            <a:latin typeface="Arial Black" panose="020B0A04020102020204" pitchFamily="34" charset="0"/>
          </a:endParaRPr>
        </a:p>
        <a:p>
          <a:pPr lvl="0" algn="l" defTabSz="61341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80" b="0" kern="1200" smtClean="0">
              <a:latin typeface="Arial Black" panose="020B0A04020102020204" pitchFamily="34" charset="0"/>
            </a:rPr>
            <a:t>  </a:t>
          </a:r>
          <a:endParaRPr lang="ru-RU" kern="1200"/>
        </a:p>
      </dsp:txBody>
      <dsp:txXfrm>
        <a:off x="7057655" y="0"/>
        <a:ext cx="4256099" cy="5238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37C76-B18A-4451-9FB1-67DBBC8C5259}">
      <dsp:nvSpPr>
        <dsp:cNvPr id="0" name=""/>
        <dsp:cNvSpPr/>
      </dsp:nvSpPr>
      <dsp:spPr>
        <a:xfrm>
          <a:off x="0" y="0"/>
          <a:ext cx="5541351" cy="554990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lvl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latin typeface="Arial Black" pitchFamily="34" charset="0"/>
            </a:rPr>
            <a:t>294-ФЗ </a:t>
          </a:r>
          <a:endParaRPr lang="ru-RU" sz="5600" kern="1200" dirty="0"/>
        </a:p>
      </dsp:txBody>
      <dsp:txXfrm rot="16200000">
        <a:off x="-1721327" y="1721327"/>
        <a:ext cx="4550924" cy="1108270"/>
      </dsp:txXfrm>
    </dsp:sp>
    <dsp:sp modelId="{8F0C6833-BA17-4C91-B385-C3C48DBE103D}">
      <dsp:nvSpPr>
        <dsp:cNvPr id="0" name=""/>
        <dsp:cNvSpPr/>
      </dsp:nvSpPr>
      <dsp:spPr>
        <a:xfrm>
          <a:off x="1108270" y="0"/>
          <a:ext cx="4128306" cy="554990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 </a:t>
          </a: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Основания: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latin typeface="Arial Black" pitchFamily="34" charset="0"/>
            </a:rPr>
            <a:t>1) истечение срока исполнения предписания;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endParaRPr lang="ru-RU" sz="1700" b="0" kern="1200" dirty="0" smtClean="0"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latin typeface="Arial Black" pitchFamily="34" charset="0"/>
            </a:rPr>
            <a:t>2) поступление обращений (заявлений) граждан, юридических лиц, информации от органов власти, СМИ о фактах грубых нарушений лицензиатом лицензионных требований;</a:t>
          </a:r>
        </a:p>
        <a:p>
          <a:pPr lvl="0" algn="l" defTabSz="8001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endParaRPr lang="ru-RU" sz="1700" b="0" kern="1200" dirty="0" smtClean="0"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latin typeface="Arial Black" pitchFamily="34" charset="0"/>
            </a:rPr>
            <a:t>3) поручения Президента Российской Федерации, Правительства Российской Федерации и на основании требования прокурора. </a:t>
          </a:r>
          <a:endParaRPr lang="ru-RU" sz="1700" b="0" kern="1200" dirty="0"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latin typeface="Arial Black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 Black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 Black" pitchFamily="34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 Black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Black" pitchFamily="34" charset="0"/>
            </a:rPr>
            <a:t>  </a:t>
          </a:r>
          <a:endParaRPr lang="ru-RU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kern="1200" dirty="0">
            <a:latin typeface="Arial Black" pitchFamily="34" charset="0"/>
          </a:endParaRPr>
        </a:p>
      </dsp:txBody>
      <dsp:txXfrm>
        <a:off x="1108270" y="0"/>
        <a:ext cx="4128306" cy="5549908"/>
      </dsp:txXfrm>
    </dsp:sp>
    <dsp:sp modelId="{D2C4E659-A155-4007-9E8C-5D4FC05E5D09}">
      <dsp:nvSpPr>
        <dsp:cNvPr id="0" name=""/>
        <dsp:cNvSpPr/>
      </dsp:nvSpPr>
      <dsp:spPr>
        <a:xfrm>
          <a:off x="5695354" y="0"/>
          <a:ext cx="6077809" cy="554990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lvl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latin typeface="Arial Black" pitchFamily="34" charset="0"/>
            </a:rPr>
            <a:t>248-ФЗ</a:t>
          </a:r>
          <a:endParaRPr lang="ru-RU" sz="5600" b="1" kern="1200" dirty="0">
            <a:latin typeface="Arial Black" pitchFamily="34" charset="0"/>
          </a:endParaRPr>
        </a:p>
      </dsp:txBody>
      <dsp:txXfrm rot="16200000">
        <a:off x="4027673" y="1667681"/>
        <a:ext cx="4550924" cy="1215561"/>
      </dsp:txXfrm>
    </dsp:sp>
    <dsp:sp modelId="{9D766B1D-4B65-4C77-AD8C-C40084E2C7AA}">
      <dsp:nvSpPr>
        <dsp:cNvPr id="0" name=""/>
        <dsp:cNvSpPr/>
      </dsp:nvSpPr>
      <dsp:spPr>
        <a:xfrm rot="5400000">
          <a:off x="5359417" y="4342168"/>
          <a:ext cx="815617" cy="8312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4E5D8-6014-4517-A913-8017FF22BA8D}">
      <dsp:nvSpPr>
        <dsp:cNvPr id="0" name=""/>
        <dsp:cNvSpPr/>
      </dsp:nvSpPr>
      <dsp:spPr>
        <a:xfrm>
          <a:off x="6872023" y="0"/>
          <a:ext cx="4527968" cy="554990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Основания: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1) истечение срока исполнения предписания;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2) наличие сведений о причинении вреда (ущерба) или об угрозе причинения вреда (ущерба) охраняемым законом ценностям;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3) выявление соответствия объекта контроля параметрам, утвержденным индикаторами риска нарушения обязательных требований, или отклонения объекта контроля от таких параметров;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4) поручение Президента Российской Федерации, поручение Правительства Российской Федерации, требование прокурора о проведении КНМ.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Black" panose="020B0A04020102020204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latin typeface="Arial Black" panose="020B0A040201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Black" panose="020B0A04020102020204" pitchFamily="34" charset="0"/>
            </a:rPr>
            <a:t> </a:t>
          </a:r>
          <a:endParaRPr lang="ru-RU" kern="1200" dirty="0"/>
        </a:p>
        <a:p>
          <a:pPr lvl="0" algn="l" defTabSz="61341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80" b="0" kern="1200" dirty="0" err="1" smtClean="0">
            <a:latin typeface="Arial Black" panose="020B0A04020102020204" pitchFamily="34" charset="0"/>
          </a:endParaRPr>
        </a:p>
        <a:p>
          <a:pPr lvl="0" algn="l" defTabSz="61341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80" b="0" kern="1200" smtClean="0">
              <a:latin typeface="Arial Black" panose="020B0A04020102020204" pitchFamily="34" charset="0"/>
            </a:rPr>
            <a:t>  </a:t>
          </a:r>
          <a:endParaRPr lang="ru-RU" kern="1200"/>
        </a:p>
      </dsp:txBody>
      <dsp:txXfrm>
        <a:off x="6872023" y="0"/>
        <a:ext cx="4527968" cy="5549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BC54-F933-4B32-B864-E25A3CB41BAA}">
      <dsp:nvSpPr>
        <dsp:cNvPr id="0" name=""/>
        <dsp:cNvSpPr/>
      </dsp:nvSpPr>
      <dsp:spPr>
        <a:xfrm>
          <a:off x="33052" y="0"/>
          <a:ext cx="3056302" cy="5297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Правительства Российской Федерации </a:t>
          </a:r>
          <a:b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10.03.2022 </a:t>
          </a:r>
          <a:b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№ 336 </a:t>
          </a:r>
          <a:b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«Об особенностях организации и осуществления государственного контроля (надзора), муниципального контроля»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568" y="89516"/>
        <a:ext cx="2877270" cy="5118130"/>
      </dsp:txXfrm>
    </dsp:sp>
    <dsp:sp modelId="{D91561D1-20E9-455D-8959-4F8AA581DB5F}">
      <dsp:nvSpPr>
        <dsp:cNvPr id="0" name=""/>
        <dsp:cNvSpPr/>
      </dsp:nvSpPr>
      <dsp:spPr>
        <a:xfrm>
          <a:off x="3277440" y="2407674"/>
          <a:ext cx="398741" cy="481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>
            <a:solidFill>
              <a:schemeClr val="bg1"/>
            </a:solidFill>
          </a:endParaRPr>
        </a:p>
      </dsp:txBody>
      <dsp:txXfrm>
        <a:off x="3277440" y="2504036"/>
        <a:ext cx="279119" cy="289088"/>
      </dsp:txXfrm>
    </dsp:sp>
    <dsp:sp modelId="{23A3C878-F770-4655-9745-D3E813E29297}">
      <dsp:nvSpPr>
        <dsp:cNvPr id="0" name=""/>
        <dsp:cNvSpPr/>
      </dsp:nvSpPr>
      <dsp:spPr>
        <a:xfrm>
          <a:off x="3841696" y="0"/>
          <a:ext cx="3135995" cy="5297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Мораторий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проведение плановых </a:t>
          </a:r>
          <a:b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внеплановых проверок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/>
        </a:p>
      </dsp:txBody>
      <dsp:txXfrm>
        <a:off x="3933546" y="91850"/>
        <a:ext cx="2952295" cy="5113462"/>
      </dsp:txXfrm>
    </dsp:sp>
    <dsp:sp modelId="{FB92D7AD-250A-4D59-92FA-E0C0E654C95D}">
      <dsp:nvSpPr>
        <dsp:cNvPr id="0" name=""/>
        <dsp:cNvSpPr/>
      </dsp:nvSpPr>
      <dsp:spPr>
        <a:xfrm>
          <a:off x="7171971" y="2407674"/>
          <a:ext cx="411871" cy="481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>
            <a:solidFill>
              <a:schemeClr val="bg1"/>
            </a:solidFill>
          </a:endParaRPr>
        </a:p>
      </dsp:txBody>
      <dsp:txXfrm>
        <a:off x="7171971" y="2504036"/>
        <a:ext cx="288310" cy="289088"/>
      </dsp:txXfrm>
    </dsp:sp>
    <dsp:sp modelId="{8C4770AD-08CA-419B-B498-6A701C56DD89}">
      <dsp:nvSpPr>
        <dsp:cNvPr id="0" name=""/>
        <dsp:cNvSpPr/>
      </dsp:nvSpPr>
      <dsp:spPr>
        <a:xfrm>
          <a:off x="7754809" y="0"/>
          <a:ext cx="3254136" cy="5297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 smtClean="0"/>
            <a:t>Срок исполнения предписаний, действующих </a:t>
          </a:r>
          <a:br>
            <a:rPr lang="ru-RU" sz="2100" b="1" kern="1200" dirty="0" smtClean="0"/>
          </a:br>
          <a:r>
            <a:rPr lang="ru-RU" sz="2100" b="1" kern="1200" dirty="0" smtClean="0"/>
            <a:t>по состоянию </a:t>
          </a:r>
          <a:br>
            <a:rPr lang="ru-RU" sz="2100" b="1" kern="1200" dirty="0" smtClean="0"/>
          </a:br>
          <a:r>
            <a:rPr lang="ru-RU" sz="2100" b="1" kern="1200" dirty="0" smtClean="0"/>
            <a:t>на 10.03.2022, продлевается автоматически на 90 календарных дней </a:t>
          </a:r>
          <a:br>
            <a:rPr lang="ru-RU" sz="2100" b="1" kern="1200" dirty="0" smtClean="0"/>
          </a:br>
          <a:r>
            <a:rPr lang="ru-RU" sz="2100" b="1" kern="1200" dirty="0" smtClean="0"/>
            <a:t>со дня истечения срока его исполнения </a:t>
          </a:r>
          <a:br>
            <a:rPr lang="ru-RU" sz="2100" b="1" kern="1200" dirty="0" smtClean="0"/>
          </a:br>
          <a:r>
            <a:rPr lang="ru-RU" sz="2100" b="1" kern="1200" dirty="0" smtClean="0"/>
            <a:t>без ходатайства контролируемого лица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/>
        </a:p>
      </dsp:txBody>
      <dsp:txXfrm>
        <a:off x="7850119" y="95310"/>
        <a:ext cx="3063516" cy="51065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005F1-F8FC-4224-8A5F-29AED452F6E3}">
      <dsp:nvSpPr>
        <dsp:cNvPr id="0" name=""/>
        <dsp:cNvSpPr/>
      </dsp:nvSpPr>
      <dsp:spPr>
        <a:xfrm>
          <a:off x="0" y="410707"/>
          <a:ext cx="3442882" cy="20657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ИНФОРМИРОВАНИЕ</a:t>
          </a:r>
          <a:endParaRPr lang="ru-RU" sz="2400" b="1" kern="1200" dirty="0"/>
        </a:p>
      </dsp:txBody>
      <dsp:txXfrm>
        <a:off x="0" y="410707"/>
        <a:ext cx="3442882" cy="2065729"/>
      </dsp:txXfrm>
    </dsp:sp>
    <dsp:sp modelId="{C6106F44-CCFA-471D-8256-F8B9AE176D37}">
      <dsp:nvSpPr>
        <dsp:cNvPr id="0" name=""/>
        <dsp:cNvSpPr/>
      </dsp:nvSpPr>
      <dsp:spPr>
        <a:xfrm>
          <a:off x="3787170" y="410707"/>
          <a:ext cx="3442882" cy="20657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ОБОБЩЕНИЕ ПРАВОПРИМЕНИТЕЛЬНОЙ ПРАКТИКИ</a:t>
          </a:r>
          <a:endParaRPr lang="ru-RU" sz="2400" b="1" kern="1200" dirty="0"/>
        </a:p>
      </dsp:txBody>
      <dsp:txXfrm>
        <a:off x="3787170" y="410707"/>
        <a:ext cx="3442882" cy="2065729"/>
      </dsp:txXfrm>
    </dsp:sp>
    <dsp:sp modelId="{9D4B4A02-DD21-457F-B3B2-8028986D3617}">
      <dsp:nvSpPr>
        <dsp:cNvPr id="0" name=""/>
        <dsp:cNvSpPr/>
      </dsp:nvSpPr>
      <dsp:spPr>
        <a:xfrm>
          <a:off x="7574341" y="410707"/>
          <a:ext cx="3442882" cy="20657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ОБЪЯВЛЕНИЕ ПРЕДОСТЕРЕЖЕНИЯ</a:t>
          </a:r>
          <a:endParaRPr lang="ru-RU" sz="2400" b="1" kern="1200" dirty="0"/>
        </a:p>
      </dsp:txBody>
      <dsp:txXfrm>
        <a:off x="7574341" y="410707"/>
        <a:ext cx="3442882" cy="2065729"/>
      </dsp:txXfrm>
    </dsp:sp>
    <dsp:sp modelId="{7EFECAE1-ABE8-4665-AED0-62ED93D1825C}">
      <dsp:nvSpPr>
        <dsp:cNvPr id="0" name=""/>
        <dsp:cNvSpPr/>
      </dsp:nvSpPr>
      <dsp:spPr>
        <a:xfrm>
          <a:off x="1893585" y="2820725"/>
          <a:ext cx="3442882" cy="20657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КОНСУЛЬТИРОВАНИЕ</a:t>
          </a:r>
          <a:endParaRPr lang="ru-RU" sz="2400" b="1" kern="1200" dirty="0"/>
        </a:p>
      </dsp:txBody>
      <dsp:txXfrm>
        <a:off x="1893585" y="2820725"/>
        <a:ext cx="3442882" cy="2065729"/>
      </dsp:txXfrm>
    </dsp:sp>
    <dsp:sp modelId="{47C39AC1-9AB0-47D5-A94C-C4011265F0CC}">
      <dsp:nvSpPr>
        <dsp:cNvPr id="0" name=""/>
        <dsp:cNvSpPr/>
      </dsp:nvSpPr>
      <dsp:spPr>
        <a:xfrm>
          <a:off x="5680756" y="2820725"/>
          <a:ext cx="3442882" cy="20657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ПРОФИЛАКТИЧЕСКИЙ ВИЗИТ</a:t>
          </a:r>
          <a:endParaRPr lang="ru-RU" sz="2400" b="1" kern="1200" dirty="0"/>
        </a:p>
      </dsp:txBody>
      <dsp:txXfrm>
        <a:off x="5680756" y="2820725"/>
        <a:ext cx="3442882" cy="20657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005F1-F8FC-4224-8A5F-29AED452F6E3}">
      <dsp:nvSpPr>
        <dsp:cNvPr id="0" name=""/>
        <dsp:cNvSpPr/>
      </dsp:nvSpPr>
      <dsp:spPr>
        <a:xfrm>
          <a:off x="1232713" y="1596"/>
          <a:ext cx="4072284" cy="24433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ВЫЕЗДНАЯ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ПРОВЕРКА</a:t>
          </a:r>
          <a:endParaRPr lang="ru-RU" sz="2400" b="1" kern="1200" dirty="0"/>
        </a:p>
      </dsp:txBody>
      <dsp:txXfrm>
        <a:off x="1232713" y="1596"/>
        <a:ext cx="4072284" cy="2443370"/>
      </dsp:txXfrm>
    </dsp:sp>
    <dsp:sp modelId="{C6106F44-CCFA-471D-8256-F8B9AE176D37}">
      <dsp:nvSpPr>
        <dsp:cNvPr id="0" name=""/>
        <dsp:cNvSpPr/>
      </dsp:nvSpPr>
      <dsp:spPr>
        <a:xfrm>
          <a:off x="5712226" y="1596"/>
          <a:ext cx="4072284" cy="24433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ДОКУМЕНТАРНАЯ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ПРОВЕРКА</a:t>
          </a:r>
          <a:endParaRPr lang="ru-RU" sz="2400" b="1" kern="1200" dirty="0"/>
        </a:p>
      </dsp:txBody>
      <dsp:txXfrm>
        <a:off x="5712226" y="1596"/>
        <a:ext cx="4072284" cy="2443370"/>
      </dsp:txXfrm>
    </dsp:sp>
    <dsp:sp modelId="{9D4B4A02-DD21-457F-B3B2-8028986D3617}">
      <dsp:nvSpPr>
        <dsp:cNvPr id="0" name=""/>
        <dsp:cNvSpPr/>
      </dsp:nvSpPr>
      <dsp:spPr>
        <a:xfrm>
          <a:off x="2761530" y="2776890"/>
          <a:ext cx="5663407" cy="24433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НАБЛЮДЕНИЕ ЗА СОБЛЮДЕНИЕМ ОБЯЗАТЕЛЬНЫХ ТРЕБОВАНИЙ (МОНИТОРИНГ БЕЗОПАСНОСТИ)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без взаимодействия с контролируемым лицом </a:t>
          </a:r>
          <a:r>
            <a:rPr lang="ru-RU" sz="2400" b="1" kern="1200" dirty="0" smtClean="0"/>
            <a:t> </a:t>
          </a:r>
          <a:endParaRPr lang="ru-RU" sz="2400" b="1" kern="1200" dirty="0"/>
        </a:p>
      </dsp:txBody>
      <dsp:txXfrm>
        <a:off x="2761530" y="2776890"/>
        <a:ext cx="5663407" cy="244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F88B23-9694-4A4C-91CF-83A107F4051D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8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8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149B7-D4A8-41CD-80C6-BC9BC91A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7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A5D9E8-DC11-4F88-B055-7C6033DE779E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5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8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8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D042E8-DB45-4D3D-A82D-A6AC747B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B4D2-08EA-4C8D-A70D-7E4937D31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9003-F8CD-43F2-B0C6-E1ABB17BD6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B0A9-9D9A-4D3E-BD73-ED2387686A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AEF4-5FA7-4A51-876D-864DD24752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7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564A-4B03-4BDB-9E8F-F01745D3D5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73B8-A3B2-4044-9D5B-FC4FCE596E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7F29-C0B4-4193-9486-198EB1FC0DD6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BC3F-52C2-4470-9CB3-5E0BA29450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160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9AD4-12C4-4161-AF29-3239FDC6D10E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DBDE-8C5E-454F-9C1F-26CB959C7B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72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B0A1-B044-431B-9A4E-595B239123A5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424F8-CAAA-4501-B39B-3050C92E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83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1048-9070-43F4-A17C-AAD070E541D4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5B21E-4AEA-4B1F-A95F-A51408513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19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D6C0-A0BF-494B-9DC7-E7452B89FD4E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86BC-43EB-4926-B038-4ECADA6D81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76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3CE2-13BD-4D67-BAF2-DA4CC397AD38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3293-66B9-4A8F-9108-4EFDF5308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551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65D9-AE20-4B6D-BFB3-F532B7BA80F3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1C8A-D835-4973-B35F-09412039D6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580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8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62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8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C698-9186-45FC-B429-0341A158FAA9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DA36-F9CF-469B-9AC8-B8316616CD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4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608A-D552-4CEE-B113-B9E9A5EB2F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7FD4-F7AA-464A-800E-8BD914CBC0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3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1F4D-1DEA-4BCE-AA4B-434AFC731A2F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A8C7-F912-47A7-ABBB-12610E12E5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734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3F9B-BE6F-44F2-B916-359B089F8084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CA119-0994-4A3D-8518-CF07216F67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214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37DC-B873-442C-970D-20990D4E10AF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E5F60-0560-42EE-BF76-AB86DE628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8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5B90-09BF-4DC4-ACA6-03A83274F1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CEE9-9F44-48B2-913D-6B7AE6FB49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3151-37B2-4273-BA97-17F6876589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7487-BD6E-4B6C-8F6A-590EC0B85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9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79AD-39B2-400C-9E12-44E27EF445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6E3-6B44-40CF-ABC3-A96BD4A7EA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8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BE2A-32EC-4604-97BB-7F8BF289FD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D377-CBDF-4549-9318-D3BF82CD97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5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DDCA-D51B-450F-BEFC-C1C62F5A99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B7D7-D937-487F-9006-DD11AC4A0D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6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84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A8A8-2080-4953-A41D-3E2842A837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5051-6805-4EA4-8B56-20B84B70B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91E-1C28-4D79-830C-B137D6FBBD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00CB-71BC-46B4-9D9B-DF5536A0EC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25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7EC91-ABC4-44C7-879D-1552505B72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8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77" indent="-4571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B369AB-A218-40AE-B059-936A4AE6DBFF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24E02BB-9000-4DF1-8F60-F6BD0F6B9053}" type="slidenum">
              <a:rPr lang="ru-RU" altLang="ru-RU">
                <a:cs typeface="Arial" charset="0"/>
              </a:rPr>
              <a:pPr/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77" indent="-4571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13" Type="http://schemas.microsoft.com/office/2007/relationships/diagramDrawing" Target="../diagrams/drawing2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6.xml"/><Relationship Id="rId12" Type="http://schemas.openxmlformats.org/officeDocument/2006/relationships/diagramColors" Target="../diagrams/colors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6.xml"/><Relationship Id="rId11" Type="http://schemas.openxmlformats.org/officeDocument/2006/relationships/diagramQuickStyle" Target="../diagrams/quickStyle27.xml"/><Relationship Id="rId5" Type="http://schemas.openxmlformats.org/officeDocument/2006/relationships/diagramLayout" Target="../diagrams/layout26.xml"/><Relationship Id="rId10" Type="http://schemas.openxmlformats.org/officeDocument/2006/relationships/diagramLayout" Target="../diagrams/layout27.xml"/><Relationship Id="rId4" Type="http://schemas.openxmlformats.org/officeDocument/2006/relationships/diagramData" Target="../diagrams/data26.xml"/><Relationship Id="rId9" Type="http://schemas.openxmlformats.org/officeDocument/2006/relationships/diagramData" Target="../diagrams/data2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Relationship Id="rId9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2348880"/>
            <a:ext cx="11193077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контрольной (надзорной) </a:t>
            </a:r>
            <a:r>
              <a:rPr lang="ru-RU" sz="4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88354" y="2807"/>
            <a:ext cx="94858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РАЗМЕЩЕНИЕ ПЕРЕЧНЕЙ ОБЯЗАТЕЛЬНЫХ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ТРЕБОВАНИЙ НА САЙТЕ РОСОБРНАДЗОРА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3128017"/>
              </p:ext>
            </p:extLst>
          </p:nvPr>
        </p:nvGraphicFramePr>
        <p:xfrm>
          <a:off x="609600" y="1200153"/>
          <a:ext cx="11391056" cy="532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03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20221" y="2807"/>
            <a:ext cx="102213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РАЗМЕЩЕНИЕ ПЕРЕЧНЕЙ ОБЪЕКТОВ КОНТРОЛЯ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КАТЕГОРИЯМ РИСКА НА САЙТЕ РОСОБРНАДЗОРА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2864908"/>
              </p:ext>
            </p:extLst>
          </p:nvPr>
        </p:nvGraphicFramePr>
        <p:xfrm>
          <a:off x="246340" y="1268760"/>
          <a:ext cx="118263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39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4425" y="304803"/>
            <a:ext cx="6005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ПРОВЕРОЧНЫЕ ЛИСТЫ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0902" y="3712398"/>
            <a:ext cx="1338121" cy="5903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b="1" kern="1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4925756"/>
              </p:ext>
            </p:extLst>
          </p:nvPr>
        </p:nvGraphicFramePr>
        <p:xfrm>
          <a:off x="246340" y="719666"/>
          <a:ext cx="11466284" cy="602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48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2708920"/>
            <a:ext cx="11193077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ФЕДЕРАЛЬНЫЙ ГОСУДАРСТВЕННЫЙ КОНТРОЛЬ (НАДЗОР) В СФЕРЕ ОБРАЗОВАНИЯ</a:t>
            </a:r>
            <a:endParaRPr lang="ru-RU" sz="36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55393" y="304803"/>
            <a:ext cx="5396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ОСНОВАНИЯ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950079"/>
              </p:ext>
            </p:extLst>
          </p:nvPr>
        </p:nvGraphicFramePr>
        <p:xfrm>
          <a:off x="335360" y="1268760"/>
          <a:ext cx="117373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3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1616087"/>
              </p:ext>
            </p:extLst>
          </p:nvPr>
        </p:nvGraphicFramePr>
        <p:xfrm>
          <a:off x="3359696" y="1484784"/>
          <a:ext cx="85927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584425" y="304803"/>
            <a:ext cx="7988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 КОНТРОЛЯ (НАДЗОРА)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Нашивка 4"/>
          <p:cNvSpPr/>
          <p:nvPr/>
        </p:nvSpPr>
        <p:spPr>
          <a:xfrm>
            <a:off x="1631505" y="3429001"/>
            <a:ext cx="640961" cy="2746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3197" y="2781520"/>
            <a:ext cx="2897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Часть 3 статьи 93 273-ФЗ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40941" y="0"/>
            <a:ext cx="83710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ПЕРИОДИЧНОСТЬ ПРОВЕДЕНИЯ КНМ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КАТЕГОРИЯМ РИСКА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340" y="2326245"/>
            <a:ext cx="3816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 ОТНЕСЕНИЕ ОБЪЕКТОВ КОНТРОЛЯ К КАТЕГОРИЯМ: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ВЫСОКОГО,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СРЕДНЕГО,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НИЗКОГО РИСКА.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 ИЗМЕНЕНИЕ КАТЕГОРИИ РИСКА ОБЪЕКТА КОНТРОЛЯ. 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/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107378"/>
              </p:ext>
            </p:extLst>
          </p:nvPr>
        </p:nvGraphicFramePr>
        <p:xfrm>
          <a:off x="2544238" y="1107883"/>
          <a:ext cx="8928992" cy="548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1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51985" y="0"/>
            <a:ext cx="10900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КНМ И КОНТРОЛЬНЫЕ (НАДЗОРНЫЕ)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Нашивка 4"/>
          <p:cNvSpPr/>
          <p:nvPr/>
        </p:nvSpPr>
        <p:spPr>
          <a:xfrm>
            <a:off x="1631505" y="3429001"/>
            <a:ext cx="640961" cy="2746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5987494"/>
              </p:ext>
            </p:extLst>
          </p:nvPr>
        </p:nvGraphicFramePr>
        <p:xfrm>
          <a:off x="2063552" y="1124744"/>
          <a:ext cx="97210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5611425" y="5013176"/>
            <a:ext cx="6221491" cy="1728192"/>
            <a:chOff x="3499588" y="2808309"/>
            <a:chExt cx="6221491" cy="1980386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5620141" y="687756"/>
              <a:ext cx="1980386" cy="6221491"/>
            </a:xfrm>
            <a:prstGeom prst="round2SameRect">
              <a:avLst/>
            </a:prstGeom>
          </p:spPr>
          <p:style>
            <a:ln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3499589" y="2904982"/>
              <a:ext cx="6124817" cy="1787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Arial Black" panose="020B0A04020102020204" pitchFamily="34" charset="0"/>
                </a:rPr>
                <a:t>Осуществляется</a:t>
              </a:r>
              <a:r>
                <a:rPr lang="ru-RU" sz="2000" b="1" kern="1200" baseline="0" dirty="0" smtClean="0">
                  <a:latin typeface="Arial Black" panose="020B0A04020102020204" pitchFamily="34" charset="0"/>
                </a:rPr>
                <a:t> без взаимодействия</a:t>
              </a:r>
              <a:r>
                <a:rPr lang="ru-RU" sz="1600" b="1" kern="1200" baseline="0" dirty="0" smtClean="0">
                  <a:latin typeface="Arial Black" panose="020B0A04020102020204" pitchFamily="34" charset="0"/>
                </a:rPr>
                <a:t>.</a:t>
              </a:r>
              <a:endParaRPr lang="ru-RU" sz="1600" b="1" kern="1200" dirty="0">
                <a:latin typeface="Arial Black" panose="020B0A040201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82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42364" y="0"/>
            <a:ext cx="84226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МОНИТОРИНГ БЕЗОПАСНОСТИ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(осуществляется без взаимодействия)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6850014"/>
              </p:ext>
            </p:extLst>
          </p:nvPr>
        </p:nvGraphicFramePr>
        <p:xfrm>
          <a:off x="1271464" y="1340768"/>
          <a:ext cx="10773854" cy="522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9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7157" y="127801"/>
            <a:ext cx="909637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ОСУЩЕСТВЛЕНИЕ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ГОСУДАРСТВЕННОГО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КОНТРОЛЯ (НАДЗОРА)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0755166"/>
              </p:ext>
            </p:extLst>
          </p:nvPr>
        </p:nvGraphicFramePr>
        <p:xfrm>
          <a:off x="335360" y="1196752"/>
          <a:ext cx="1153013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3334993" y="1512796"/>
            <a:ext cx="2232710" cy="66681"/>
          </a:xfrm>
          <a:prstGeom prst="bentConnector3">
            <a:avLst/>
          </a:prstGeom>
          <a:ln w="19050">
            <a:headEnd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001276" y="1921737"/>
            <a:ext cx="16180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2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F0AE5C4-8AEE-4DD3-95AF-F1419D89C31D}"/>
              </a:ext>
            </a:extLst>
          </p:cNvPr>
          <p:cNvSpPr/>
          <p:nvPr/>
        </p:nvSpPr>
        <p:spPr>
          <a:xfrm>
            <a:off x="2207568" y="1364188"/>
            <a:ext cx="9462244" cy="4924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endParaRPr lang="ru-RU" sz="2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9456" y="161142"/>
            <a:ext cx="11640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Законы, регламентирующие осуществление государственного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контроля (надзора) в сфере образования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6762106"/>
              </p:ext>
            </p:extLst>
          </p:nvPr>
        </p:nvGraphicFramePr>
        <p:xfrm>
          <a:off x="370450" y="1258231"/>
          <a:ext cx="11630207" cy="523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1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00" y="2204864"/>
            <a:ext cx="11193077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1200"/>
              </a:spcBef>
            </a:pPr>
            <a:r>
              <a:rPr lang="ru-RU" sz="32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ФЕДЕРАЛЬНЫЙ ГОСУДАРСТВЕННЫЙ КОНТРОЛЬ (НАДЗОР) ЗА СОБЛЮДЕНИЕМ ЗАКОНОДАТЕЛЬСТВА РОССИЙСКОЙ ФЕДЕРАЦИИ О ЗАЩИТЕ ДЕТЕЙ </a:t>
            </a:r>
            <a:br>
              <a:rPr lang="ru-RU" sz="32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 ИНФОРМАЦИИ, ПРИЧИНЯЮЩЕЙ ВРЕД </a:t>
            </a:r>
            <a:br>
              <a:rPr lang="ru-RU" sz="32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ИХ ЗДОРОВЬЮ И (ИЛИ) РАЗВИТИЮ</a:t>
            </a:r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32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55393" y="304803"/>
            <a:ext cx="5396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ОСНОВАНИЯ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6862056"/>
              </p:ext>
            </p:extLst>
          </p:nvPr>
        </p:nvGraphicFramePr>
        <p:xfrm>
          <a:off x="246340" y="1268760"/>
          <a:ext cx="118263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39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4425" y="304803"/>
            <a:ext cx="7988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 КОНТРОЛЯ (НАДЗОРА)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Нашивка 4"/>
          <p:cNvSpPr/>
          <p:nvPr/>
        </p:nvSpPr>
        <p:spPr>
          <a:xfrm>
            <a:off x="1631505" y="3429001"/>
            <a:ext cx="640961" cy="2746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566346"/>
              </p:ext>
            </p:extLst>
          </p:nvPr>
        </p:nvGraphicFramePr>
        <p:xfrm>
          <a:off x="182838" y="2204864"/>
          <a:ext cx="382493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308278"/>
              </p:ext>
            </p:extLst>
          </p:nvPr>
        </p:nvGraphicFramePr>
        <p:xfrm>
          <a:off x="2783632" y="1196752"/>
          <a:ext cx="914501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423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40941" y="0"/>
            <a:ext cx="83710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ПЕРИОДИЧНОСТЬ ПРОВЕДЕНИЯ КНМ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КАТЕГОРИЯМ РИСКА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340" y="2326245"/>
            <a:ext cx="3816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 ОТНЕСЕНИЕ ОБЪЕКТОВ КОНТРОЛЯ К КАТЕГОРИЯМ: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ЗНАЧИТЕЛЬНОГО,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СРЕДНЕГО,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УМЕРЕННОГО,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НИЗКОГО РИСКА.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 ИЗМЕНЕНИЕ КАТЕГОРИИ РИСКА ОБЪЕКТА КОНТРОЛЯ. 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/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814820"/>
              </p:ext>
            </p:extLst>
          </p:nvPr>
        </p:nvGraphicFramePr>
        <p:xfrm>
          <a:off x="2806702" y="1078785"/>
          <a:ext cx="8928992" cy="548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89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Нашивка 4"/>
          <p:cNvSpPr/>
          <p:nvPr/>
        </p:nvSpPr>
        <p:spPr>
          <a:xfrm>
            <a:off x="1631505" y="3429001"/>
            <a:ext cx="640961" cy="2746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2195361"/>
              </p:ext>
            </p:extLst>
          </p:nvPr>
        </p:nvGraphicFramePr>
        <p:xfrm>
          <a:off x="2063552" y="1340768"/>
          <a:ext cx="9721080" cy="507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51985" y="0"/>
            <a:ext cx="10900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КНМ И КОНТРОЛЬНЫЕ (НАДЗОРНЫЕ)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3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ая соединительная линия 3"/>
          <p:cNvSpPr/>
          <p:nvPr/>
        </p:nvSpPr>
        <p:spPr>
          <a:xfrm flipH="1">
            <a:off x="5611425" y="1581281"/>
            <a:ext cx="648072" cy="2340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2565"/>
                </a:lnTo>
                <a:lnTo>
                  <a:pt x="1500605" y="162565"/>
                </a:lnTo>
                <a:lnTo>
                  <a:pt x="1500605" y="2340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3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1118499"/>
              </p:ext>
            </p:extLst>
          </p:nvPr>
        </p:nvGraphicFramePr>
        <p:xfrm>
          <a:off x="479376" y="1124744"/>
          <a:ext cx="1149570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544238" y="0"/>
            <a:ext cx="909637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ОСУЩЕСТВЛЕНИЕ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ГОСУДАРСТВЕННОГО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КОНТРОЛЯ (НАДЗОРА)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612539" y="5407080"/>
            <a:ext cx="2362545" cy="1334287"/>
            <a:chOff x="91014" y="971423"/>
            <a:chExt cx="2710733" cy="115622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1014" y="971423"/>
              <a:ext cx="2710733" cy="1156222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24879" y="1005288"/>
              <a:ext cx="2643003" cy="1088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/>
                </a:rPr>
                <a:t>!</a:t>
              </a:r>
            </a:p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kern="1200" dirty="0" smtClean="0">
                  <a:effectLst/>
                </a:rPr>
                <a:t>Наличие неисполненного предписания препятствует </a:t>
              </a:r>
              <a:r>
                <a:rPr lang="ru-RU" sz="1400" b="1" dirty="0"/>
                <a:t>внесению изменений 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b="1" dirty="0" smtClean="0"/>
                <a:t>в </a:t>
              </a:r>
              <a:r>
                <a:rPr lang="ru-RU" sz="1400" b="1" dirty="0"/>
                <a:t>реестр </a:t>
              </a:r>
              <a:r>
                <a:rPr lang="ru-RU" sz="1400" b="1" dirty="0" smtClean="0"/>
                <a:t>лицензий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56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00" y="2204864"/>
            <a:ext cx="11193077" cy="353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1200"/>
              </a:spcBef>
            </a:pP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ФЕДЕРАЛЬНЫЙ 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ГОСУДАРСТВЕННЫЙ КОНТРОЛЬ (НАДЗОР) ЗА СОБЛЮДЕНИЕМ ОБЯЗАТЕЛЬНЫХ ТРЕБОВАНИЙ К ПРОВЕДЕНИЮ ЭКЗАМЕНА </a:t>
            </a: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РУССКОМУ ЯЗЫКУ КАК ИНОСТРАННОМУ, ИСТОРИИ РОССИИ И ОСНОВАМ ЗАКОНОДАТЕЛЬСТВА РОССИЙСКОЙ ФЕДЕРАЦИИ </a:t>
            </a: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ВЫДАЧЕ ИНОСТРАННЫМ ГРАЖДАНАМ СЕРТИФИКАТА</a:t>
            </a:r>
          </a:p>
        </p:txBody>
      </p:sp>
    </p:spTree>
    <p:extLst>
      <p:ext uri="{BB962C8B-B14F-4D97-AF65-F5344CB8AC3E}">
        <p14:creationId xmlns:p14="http://schemas.microsoft.com/office/powerpoint/2010/main" val="17742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55393" y="304803"/>
            <a:ext cx="5396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ОСНОВАНИЯ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5916310"/>
              </p:ext>
            </p:extLst>
          </p:nvPr>
        </p:nvGraphicFramePr>
        <p:xfrm>
          <a:off x="335360" y="1412776"/>
          <a:ext cx="115932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43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4425" y="304803"/>
            <a:ext cx="7988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 КОНТРОЛЯ (НАДЗОРА)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Нашивка 4"/>
          <p:cNvSpPr/>
          <p:nvPr/>
        </p:nvSpPr>
        <p:spPr>
          <a:xfrm>
            <a:off x="1631505" y="3429001"/>
            <a:ext cx="640961" cy="2746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21897569"/>
              </p:ext>
            </p:extLst>
          </p:nvPr>
        </p:nvGraphicFramePr>
        <p:xfrm>
          <a:off x="182838" y="2204864"/>
          <a:ext cx="382493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4381533"/>
              </p:ext>
            </p:extLst>
          </p:nvPr>
        </p:nvGraphicFramePr>
        <p:xfrm>
          <a:off x="2783632" y="1196752"/>
          <a:ext cx="914501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49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40941" y="0"/>
            <a:ext cx="83710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ПЕРИОДИЧНОСТЬ ПРОВЕДЕНИЯ КНМ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КАТЕГОРИЯМ РИСКА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340" y="2326245"/>
            <a:ext cx="3816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 ОТНЕСЕНИЕ ОБЪЕКТОВ КОНТРОЛЯ К КАТЕГОРИЯМ: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ВЫСОКОГО,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СРЕДНЕГО,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НИЗКОГО РИСКА.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 ИЗМЕНЕНИЕ КАТЕГОРИИ РИСКА ОБЪЕКТА КОНТРОЛЯ.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/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255883"/>
              </p:ext>
            </p:extLst>
          </p:nvPr>
        </p:nvGraphicFramePr>
        <p:xfrm>
          <a:off x="2544238" y="1107883"/>
          <a:ext cx="8928992" cy="548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44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F0AE5C4-8AEE-4DD3-95AF-F1419D89C31D}"/>
              </a:ext>
            </a:extLst>
          </p:cNvPr>
          <p:cNvSpPr/>
          <p:nvPr/>
        </p:nvSpPr>
        <p:spPr>
          <a:xfrm>
            <a:off x="2207568" y="1364188"/>
            <a:ext cx="9462244" cy="4924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endParaRPr lang="ru-RU" sz="2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74074" y="260648"/>
            <a:ext cx="79228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КОНТРОЛЯ (НАДЗОРА)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60445"/>
              </p:ext>
            </p:extLst>
          </p:nvPr>
        </p:nvGraphicFramePr>
        <p:xfrm>
          <a:off x="335360" y="980728"/>
          <a:ext cx="11665297" cy="562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>
            <a:off x="5539152" y="1634897"/>
            <a:ext cx="504056" cy="2658199"/>
          </a:xfrm>
          <a:prstGeom prst="rightBrace">
            <a:avLst>
              <a:gd name="adj1" fmla="val 8333"/>
              <a:gd name="adj2" fmla="val 2303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Нашивка 4"/>
          <p:cNvSpPr/>
          <p:nvPr/>
        </p:nvSpPr>
        <p:spPr>
          <a:xfrm>
            <a:off x="1631505" y="3429001"/>
            <a:ext cx="640961" cy="2746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4962409"/>
              </p:ext>
            </p:extLst>
          </p:nvPr>
        </p:nvGraphicFramePr>
        <p:xfrm>
          <a:off x="2063552" y="1340768"/>
          <a:ext cx="9721080" cy="507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51985" y="0"/>
            <a:ext cx="10900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КНМ И КОНТРОЛЬНЫЕ (НАДЗОРНЫЕ)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6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42364" y="0"/>
            <a:ext cx="84226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МОНИТОРИНГ БЕЗОПАСНОСТИ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(осуществляется без взаимодействия)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7282073"/>
              </p:ext>
            </p:extLst>
          </p:nvPr>
        </p:nvGraphicFramePr>
        <p:xfrm>
          <a:off x="1271464" y="1340768"/>
          <a:ext cx="10773854" cy="522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84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ая соединительная линия 3"/>
          <p:cNvSpPr/>
          <p:nvPr/>
        </p:nvSpPr>
        <p:spPr>
          <a:xfrm flipH="1">
            <a:off x="5611425" y="1581281"/>
            <a:ext cx="648072" cy="2340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2565"/>
                </a:lnTo>
                <a:lnTo>
                  <a:pt x="1500605" y="162565"/>
                </a:lnTo>
                <a:lnTo>
                  <a:pt x="1500605" y="2340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3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6688417"/>
              </p:ext>
            </p:extLst>
          </p:nvPr>
        </p:nvGraphicFramePr>
        <p:xfrm>
          <a:off x="479376" y="1124744"/>
          <a:ext cx="1149570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530161" y="-99392"/>
            <a:ext cx="909637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ОСУЩЕСТВЛЕНИЕ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ГОСУДАРСТВЕННОГО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КОНТРОЛЯ (НАДЗОРА)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624392" y="5489944"/>
            <a:ext cx="2350693" cy="1251421"/>
            <a:chOff x="91014" y="971423"/>
            <a:chExt cx="2710733" cy="115622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1014" y="971423"/>
              <a:ext cx="2710733" cy="1156222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87752" y="1005288"/>
              <a:ext cx="2480131" cy="1088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/>
                </a:rPr>
                <a:t>!</a:t>
              </a:r>
            </a:p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kern="1200" dirty="0" smtClean="0">
                  <a:effectLst/>
                </a:rPr>
                <a:t>Наличие неисполненного предписания </a:t>
              </a:r>
              <a:r>
                <a:rPr lang="ru-RU" sz="1400" b="1" dirty="0"/>
                <a:t>препятствует внесению изменений в реестр </a:t>
              </a:r>
              <a:r>
                <a:rPr lang="ru-RU" sz="1400" b="1" dirty="0" smtClean="0"/>
                <a:t>лицензий</a:t>
              </a:r>
              <a:endParaRPr lang="ru-RU" sz="14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51384" y="2966460"/>
            <a:ext cx="3146429" cy="2766795"/>
            <a:chOff x="-3822755" y="5353070"/>
            <a:chExt cx="2843353" cy="1297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3822755" y="5353070"/>
              <a:ext cx="2843353" cy="12971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-3822755" y="5397810"/>
              <a:ext cx="2770469" cy="1252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Aft>
                  <a:spcPts val="0"/>
                </a:spcAft>
              </a:pPr>
              <a:r>
                <a:rPr lang="ru-RU" sz="1250" b="1" dirty="0">
                  <a:solidFill>
                    <a:srgbClr val="C00000"/>
                  </a:solidFill>
                </a:rPr>
                <a:t>Исключение организации, включенной </a:t>
              </a:r>
              <a:endParaRPr lang="ru-RU" sz="1250" b="1" dirty="0" smtClean="0">
                <a:solidFill>
                  <a:srgbClr val="C00000"/>
                </a:solidFill>
              </a:endParaRPr>
            </a:p>
            <a:p>
              <a:pPr lvl="0" algn="ctr" defTabSz="466725">
                <a:lnSpc>
                  <a:spcPct val="90000"/>
                </a:lnSpc>
                <a:spcAft>
                  <a:spcPts val="0"/>
                </a:spcAft>
              </a:pPr>
              <a:r>
                <a:rPr lang="ru-RU" sz="125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1250" b="1" dirty="0">
                  <a:solidFill>
                    <a:srgbClr val="C00000"/>
                  </a:solidFill>
                </a:rPr>
                <a:t>перечень  организаций, осуществляющих образовательную деятельность, проводящих экзамен </a:t>
              </a:r>
              <a:endParaRPr lang="ru-RU" sz="1250" b="1" dirty="0" smtClean="0">
                <a:solidFill>
                  <a:srgbClr val="C00000"/>
                </a:solidFill>
              </a:endParaRPr>
            </a:p>
            <a:p>
              <a:pPr lvl="0" algn="ctr" defTabSz="466725">
                <a:lnSpc>
                  <a:spcPct val="90000"/>
                </a:lnSpc>
                <a:spcAft>
                  <a:spcPts val="0"/>
                </a:spcAft>
              </a:pPr>
              <a:r>
                <a:rPr lang="ru-RU" sz="1250" b="1" dirty="0" smtClean="0">
                  <a:solidFill>
                    <a:srgbClr val="C00000"/>
                  </a:solidFill>
                </a:rPr>
                <a:t>по </a:t>
              </a:r>
              <a:r>
                <a:rPr lang="ru-RU" sz="1250" b="1" dirty="0">
                  <a:solidFill>
                    <a:srgbClr val="C00000"/>
                  </a:solidFill>
                </a:rPr>
                <a:t>русскому языку как иностранному, истории России и основам законодательства Российской Федерации, осуществляется </a:t>
              </a:r>
              <a:r>
                <a:rPr lang="ru-RU" sz="1250" b="1" dirty="0" err="1">
                  <a:solidFill>
                    <a:srgbClr val="C00000"/>
                  </a:solidFill>
                </a:rPr>
                <a:t>Минобрнауки</a:t>
              </a:r>
              <a:r>
                <a:rPr lang="ru-RU" sz="1250" b="1" dirty="0">
                  <a:solidFill>
                    <a:srgbClr val="C00000"/>
                  </a:solidFill>
                </a:rPr>
                <a:t> России </a:t>
              </a:r>
              <a:endParaRPr lang="ru-RU" sz="1250" b="1" dirty="0" smtClean="0">
                <a:solidFill>
                  <a:srgbClr val="C00000"/>
                </a:solidFill>
              </a:endParaRPr>
            </a:p>
            <a:p>
              <a:pPr lvl="0" algn="ctr" defTabSz="466725">
                <a:lnSpc>
                  <a:spcPct val="90000"/>
                </a:lnSpc>
                <a:spcAft>
                  <a:spcPts val="0"/>
                </a:spcAft>
              </a:pPr>
              <a:r>
                <a:rPr lang="ru-RU" sz="125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1250" b="1" dirty="0">
                  <a:solidFill>
                    <a:srgbClr val="C00000"/>
                  </a:solidFill>
                </a:rPr>
                <a:t>случае привлечения </a:t>
              </a:r>
              <a:r>
                <a:rPr lang="ru-RU" sz="1250" b="1" dirty="0" smtClean="0">
                  <a:solidFill>
                    <a:srgbClr val="C00000"/>
                  </a:solidFill>
                </a:rPr>
                <a:t>организации и </a:t>
              </a:r>
              <a:r>
                <a:rPr lang="ru-RU" sz="1250" b="1" dirty="0">
                  <a:solidFill>
                    <a:srgbClr val="C00000"/>
                  </a:solidFill>
                </a:rPr>
                <a:t>(или) ее должностных лиц 2 раза и более </a:t>
              </a:r>
              <a:endParaRPr lang="ru-RU" sz="1250" b="1" dirty="0" smtClean="0">
                <a:solidFill>
                  <a:srgbClr val="C00000"/>
                </a:solidFill>
              </a:endParaRPr>
            </a:p>
            <a:p>
              <a:pPr lvl="0" algn="ctr" defTabSz="466725">
                <a:lnSpc>
                  <a:spcPct val="90000"/>
                </a:lnSpc>
                <a:spcAft>
                  <a:spcPts val="0"/>
                </a:spcAft>
              </a:pPr>
              <a:r>
                <a:rPr lang="ru-RU" sz="125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1250" b="1" dirty="0">
                  <a:solidFill>
                    <a:srgbClr val="C00000"/>
                  </a:solidFill>
                </a:rPr>
                <a:t>течение календарного года </a:t>
              </a:r>
              <a:endParaRPr lang="ru-RU" sz="1250" b="1" dirty="0" smtClean="0">
                <a:solidFill>
                  <a:srgbClr val="C00000"/>
                </a:solidFill>
              </a:endParaRPr>
            </a:p>
            <a:p>
              <a:pPr lvl="0" algn="ctr" defTabSz="466725">
                <a:lnSpc>
                  <a:spcPct val="90000"/>
                </a:lnSpc>
                <a:spcAft>
                  <a:spcPts val="0"/>
                </a:spcAft>
              </a:pPr>
              <a:r>
                <a:rPr lang="ru-RU" sz="1250" b="1" dirty="0" smtClean="0">
                  <a:solidFill>
                    <a:srgbClr val="C00000"/>
                  </a:solidFill>
                </a:rPr>
                <a:t>к </a:t>
              </a:r>
              <a:r>
                <a:rPr lang="ru-RU" sz="1250" b="1" dirty="0">
                  <a:solidFill>
                    <a:srgbClr val="C00000"/>
                  </a:solidFill>
                </a:rPr>
                <a:t>административной ответственности </a:t>
              </a:r>
              <a:endParaRPr lang="ru-RU" sz="1250" b="1" dirty="0" smtClean="0">
                <a:solidFill>
                  <a:srgbClr val="C00000"/>
                </a:solidFill>
              </a:endParaRPr>
            </a:p>
            <a:p>
              <a:pPr lvl="0" algn="ctr" defTabSz="466725">
                <a:lnSpc>
                  <a:spcPct val="90000"/>
                </a:lnSpc>
                <a:spcAft>
                  <a:spcPts val="0"/>
                </a:spcAft>
              </a:pPr>
              <a:r>
                <a:rPr lang="ru-RU" sz="1250" b="1" dirty="0" smtClean="0">
                  <a:solidFill>
                    <a:srgbClr val="C00000"/>
                  </a:solidFill>
                </a:rPr>
                <a:t>за </a:t>
              </a:r>
              <a:r>
                <a:rPr lang="ru-RU" sz="1250" b="1" dirty="0">
                  <a:solidFill>
                    <a:srgbClr val="C00000"/>
                  </a:solidFill>
                </a:rPr>
                <a:t>совершение административных правонарушений, предусмотренных статьями 19.30.1 и 19.30.2 </a:t>
              </a:r>
              <a:r>
                <a:rPr lang="ru-RU" sz="1250" b="1" dirty="0" smtClean="0">
                  <a:solidFill>
                    <a:srgbClr val="C00000"/>
                  </a:solidFill>
                </a:rPr>
                <a:t>КоАП РФ.</a:t>
              </a:r>
              <a:endParaRPr lang="ru-RU" sz="1200" b="1" kern="12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2094149" y="2778852"/>
            <a:ext cx="0" cy="1876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0902" y="3712398"/>
            <a:ext cx="1338121" cy="5903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b="1" kern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0284" y="304803"/>
            <a:ext cx="97103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НАДО ПОМНИТЬ!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7016303"/>
              </p:ext>
            </p:extLst>
          </p:nvPr>
        </p:nvGraphicFramePr>
        <p:xfrm>
          <a:off x="1343472" y="836298"/>
          <a:ext cx="10729192" cy="590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84" y="1196752"/>
            <a:ext cx="5328151" cy="43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3068960"/>
            <a:ext cx="11193077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sz="4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5961" y="260648"/>
            <a:ext cx="10268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ПРОЦЕССЫ КОНТРОЛЯ (НАДЗОРА)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1417142"/>
              </p:ext>
            </p:extLst>
          </p:nvPr>
        </p:nvGraphicFramePr>
        <p:xfrm>
          <a:off x="178173" y="1124744"/>
          <a:ext cx="57606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одержимое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3741418"/>
              </p:ext>
            </p:extLst>
          </p:nvPr>
        </p:nvGraphicFramePr>
        <p:xfrm>
          <a:off x="6283966" y="1100054"/>
          <a:ext cx="57606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01790" y="6400252"/>
            <a:ext cx="126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294-ФЗ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2264" y="6400252"/>
            <a:ext cx="126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248-ФЗ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4969225" y="2683571"/>
            <a:ext cx="2736302" cy="770785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F0AE5C4-8AEE-4DD3-95AF-F1419D89C31D}"/>
              </a:ext>
            </a:extLst>
          </p:cNvPr>
          <p:cNvSpPr/>
          <p:nvPr/>
        </p:nvSpPr>
        <p:spPr>
          <a:xfrm>
            <a:off x="2207568" y="1364188"/>
            <a:ext cx="9462244" cy="4924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endParaRPr lang="ru-RU" sz="2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9456" y="0"/>
            <a:ext cx="116406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ОСНОВАНИЯ ДЛЯ ПРОВЕДЕНИЯ ПЛАНОВЫХ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КОНТРОЛЬНЫХ (НАДЗОРНЫХ) МЕРОПРИЯТИЙ (КНМ)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88046354"/>
              </p:ext>
            </p:extLst>
          </p:nvPr>
        </p:nvGraphicFramePr>
        <p:xfrm>
          <a:off x="370450" y="1258231"/>
          <a:ext cx="11630207" cy="523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95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F0AE5C4-8AEE-4DD3-95AF-F1419D89C31D}"/>
              </a:ext>
            </a:extLst>
          </p:cNvPr>
          <p:cNvSpPr/>
          <p:nvPr/>
        </p:nvSpPr>
        <p:spPr>
          <a:xfrm>
            <a:off x="2207568" y="1364188"/>
            <a:ext cx="9462244" cy="4924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endParaRPr lang="ru-RU" sz="2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76021496"/>
              </p:ext>
            </p:extLst>
          </p:nvPr>
        </p:nvGraphicFramePr>
        <p:xfrm>
          <a:off x="370450" y="1200329"/>
          <a:ext cx="11821550" cy="554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99456" y="0"/>
            <a:ext cx="116406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ОСНОВАНИЯ ДЛЯ ПРОВЕДЕНИЯ ВНЕПЛАНОВЫХ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КОНТРОЛЬНЫХ (НАДЗОРНЫХ) МЕРОПРИЯТИЙ (КНМ)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4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5961" y="18638"/>
            <a:ext cx="10671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ОРГАНИЗАЦИИ И ОСУЩЕСТВЛЕНИЯ </a:t>
            </a:r>
          </a:p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КОНТРОЛЯ (НАДЗОРА) В 2022 ГОДУ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889098"/>
              </p:ext>
            </p:extLst>
          </p:nvPr>
        </p:nvGraphicFramePr>
        <p:xfrm>
          <a:off x="911424" y="1300190"/>
          <a:ext cx="11017224" cy="529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33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99130" y="304803"/>
            <a:ext cx="9709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ПРОФИЛАКТИЧЕСКИХ МЕРОПРИЯТИЙ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7843684"/>
              </p:ext>
            </p:extLst>
          </p:nvPr>
        </p:nvGraphicFramePr>
        <p:xfrm>
          <a:off x="911424" y="1300190"/>
          <a:ext cx="11017224" cy="529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44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8436" y="2853295"/>
            <a:ext cx="14393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4238" y="3117878"/>
            <a:ext cx="1439333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234" y="2372811"/>
            <a:ext cx="294217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425" y="2722059"/>
            <a:ext cx="89323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6945" y="2516806"/>
            <a:ext cx="912284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345" y="2660738"/>
            <a:ext cx="385233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702" y="2182310"/>
            <a:ext cx="408517" cy="14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" y="161142"/>
            <a:ext cx="246286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6355" y="1650"/>
            <a:ext cx="82422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КОНТРОЛЬНЫХ (НАДЗОРНЫХ)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МЕРОПРИЯТИЙ (КНМ)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0762901"/>
              </p:ext>
            </p:extLst>
          </p:nvPr>
        </p:nvGraphicFramePr>
        <p:xfrm>
          <a:off x="911424" y="1300190"/>
          <a:ext cx="11017224" cy="529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87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7de74d-0576-4f64-94f1-0981946002d6">C7SY476UVPAM-52-228396</_dlc_DocId>
    <_dlc_DocIdUrl xmlns="357de74d-0576-4f64-94f1-0981946002d6">
      <Url>http://mp27/Docs/_layouts/DocIdRedir.aspx?ID=C7SY476UVPAM-52-228396</Url>
      <Description>C7SY476UVPAM-52-228396</Description>
    </_dlc_DocIdUrl>
    <Project_Value xmlns="cd3664f2-095a-4f8b-9d55-6e8dac6b38e9">80bbf775-14f1-11e1-8ae5-003048d4ff32</Project_Value>
    <l6ea12c2109f40bda277d1a9858ecc92 xmlns="cd3664f2-095a-4f8b-9d55-6e8dac6b38e9">
      <Terms xmlns="http://schemas.microsoft.com/office/infopath/2007/PartnerControls"/>
    </l6ea12c2109f40bda277d1a9858ecc92>
    <IconOverlay xmlns="http://schemas.microsoft.com/sharepoint/v4" xsi:nil="true"/>
    <DocType xmlns="cd3664f2-095a-4f8b-9d55-6e8dac6b38e9" xsi:nil="true"/>
    <Program xmlns="cd3664f2-095a-4f8b-9d55-6e8dac6b38e9" xsi:nil="true"/>
    <a39f889c817340af9831b8d13b13a208 xmlns="cd3664f2-095a-4f8b-9d55-6e8dac6b38e9">
      <Terms xmlns="http://schemas.microsoft.com/office/infopath/2007/PartnerControls"/>
    </a39f889c817340af9831b8d13b13a208>
    <Uniq xmlns="cd3664f2-095a-4f8b-9d55-6e8dac6b38e9" xsi:nil="true"/>
    <DocTypeChoose xmlns="cd3664f2-095a-4f8b-9d55-6e8dac6b38e9">Презентация</DocTypeChoose>
    <Project xmlns="cd3664f2-095a-4f8b-9d55-6e8dac6b38e9">Рособрнадзор</Project>
    <Program_Value xmlns="cd3664f2-095a-4f8b-9d55-6e8dac6b38e9" xsi:nil="true"/>
    <TaxCatchAll xmlns="357de74d-0576-4f64-94f1-0981946002d6">
      <Value>29</Value>
    </TaxCatchAll>
    <g943717a092c4fc1b62636c74327ccfa xmlns="cd3664f2-095a-4f8b-9d55-6e8dac6b38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ДМП</TermName>
          <TermId xmlns="http://schemas.microsoft.com/office/infopath/2007/PartnerControls">3e3ca49e-6427-40d8-bc11-0597c9532f93</TermId>
        </TermInfo>
      </Terms>
    </g943717a092c4fc1b62636c74327ccf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A57D39EA87654A826E1AE073001366" ma:contentTypeVersion="23" ma:contentTypeDescription="Создание документа." ma:contentTypeScope="" ma:versionID="42b5252cb208ec0dd7e2244ea476f46b">
  <xsd:schema xmlns:xsd="http://www.w3.org/2001/XMLSchema" xmlns:xs="http://www.w3.org/2001/XMLSchema" xmlns:p="http://schemas.microsoft.com/office/2006/metadata/properties" xmlns:ns2="cd3664f2-095a-4f8b-9d55-6e8dac6b38e9" xmlns:ns3="357de74d-0576-4f64-94f1-0981946002d6" xmlns:ns4="http://schemas.microsoft.com/sharepoint/v4" targetNamespace="http://schemas.microsoft.com/office/2006/metadata/properties" ma:root="true" ma:fieldsID="4fbe54119b3c74b82b5ce5f47f16accc" ns2:_="" ns3:_="" ns4:_="">
    <xsd:import namespace="cd3664f2-095a-4f8b-9d55-6e8dac6b38e9"/>
    <xsd:import namespace="357de74d-0576-4f64-94f1-0981946002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gram" minOccurs="0"/>
                <xsd:element ref="ns2:DocTypeChoose" minOccurs="0"/>
                <xsd:element ref="ns2:DocType" minOccurs="0"/>
                <xsd:element ref="ns3:_dlc_DocId" minOccurs="0"/>
                <xsd:element ref="ns3:_dlc_DocIdUrl" minOccurs="0"/>
                <xsd:element ref="ns3:_dlc_DocIdPersistId" minOccurs="0"/>
                <xsd:element ref="ns2:Project_Value" minOccurs="0"/>
                <xsd:element ref="ns2:Program_Value" minOccurs="0"/>
                <xsd:element ref="ns2:Uniq" minOccurs="0"/>
                <xsd:element ref="ns4:IconOverlay" minOccurs="0"/>
                <xsd:element ref="ns2:a39f889c817340af9831b8d13b13a208" minOccurs="0"/>
                <xsd:element ref="ns3:TaxCatchAll" minOccurs="0"/>
                <xsd:element ref="ns2:l6ea12c2109f40bda277d1a9858ecc92" minOccurs="0"/>
                <xsd:element ref="ns2:g943717a092c4fc1b62636c74327ccf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664f2-095a-4f8b-9d55-6e8dac6b38e9" elementFormDefault="qualified">
    <xsd:import namespace="http://schemas.microsoft.com/office/2006/documentManagement/types"/>
    <xsd:import namespace="http://schemas.microsoft.com/office/infopath/2007/PartnerControls"/>
    <xsd:element name="Project" ma:index="2" nillable="true" ma:displayName="Проект" ma:indexed="true" ma:internalName="Project">
      <xsd:simpleType>
        <xsd:restriction base="dms:Unknown"/>
      </xsd:simpleType>
    </xsd:element>
    <xsd:element name="Program" ma:index="3" nillable="true" ma:displayName="Программа" ma:indexed="true" ma:internalName="Program">
      <xsd:simpleType>
        <xsd:restriction base="dms:Unknown"/>
      </xsd:simpleType>
    </xsd:element>
    <xsd:element name="DocTypeChoose" ma:index="4" nillable="true" ma:displayName="Вид документа" ma:format="Dropdown" ma:internalName="DocTypeChoose">
      <xsd:simpleType>
        <xsd:restriction base="dms:Choice">
          <xsd:enumeration value="Предложение"/>
          <xsd:enumeration value="Презентация"/>
          <xsd:enumeration value="Отчет"/>
          <xsd:enumeration value="База данных"/>
          <xsd:enumeration value="Письмо"/>
          <xsd:enumeration value="План работ"/>
          <xsd:enumeration value="Пресс-релиз"/>
          <xsd:enumeration value="Перевод"/>
          <xsd:enumeration value="Мониторинг"/>
          <xsd:enumeration value="Финанс.юрид."/>
          <xsd:enumeration value="Инф справка"/>
          <xsd:enumeration value="Статья"/>
          <xsd:enumeration value="Комментарий"/>
          <xsd:enumeration value="QnA"/>
          <xsd:enumeration value="План тренинг."/>
          <xsd:enumeration value="Реп. аудит"/>
          <xsd:enumeration value="Стратегия"/>
        </xsd:restriction>
      </xsd:simpleType>
    </xsd:element>
    <xsd:element name="DocType" ma:index="5" nillable="true" ma:displayName="Вид документа (не используется)" ma:hidden="true" ma:indexed="true" ma:list="{8295f3c2-d109-40e8-8d7e-92da87b75d93}" ma:internalName="DocType" ma:readOnly="false" ma:showField="Title">
      <xsd:simpleType>
        <xsd:restriction base="dms:Lookup"/>
      </xsd:simpleType>
    </xsd:element>
    <xsd:element name="Project_Value" ma:index="12" nillable="true" ma:displayName="Project_Value" ma:hidden="true" ma:internalName="Project_Value" ma:readOnly="false">
      <xsd:simpleType>
        <xsd:restriction base="dms:Text"/>
      </xsd:simpleType>
    </xsd:element>
    <xsd:element name="Program_Value" ma:index="14" nillable="true" ma:displayName="Program_Value" ma:hidden="true" ma:internalName="Program_Value" ma:readOnly="false">
      <xsd:simpleType>
        <xsd:restriction base="dms:Text"/>
      </xsd:simpleType>
    </xsd:element>
    <xsd:element name="Uniq" ma:index="17" nillable="true" ma:displayName="Доступ" ma:internalName="Uniq">
      <xsd:simpleType>
        <xsd:restriction base="dms:Unknown"/>
      </xsd:simpleType>
    </xsd:element>
    <xsd:element name="a39f889c817340af9831b8d13b13a208" ma:index="20" nillable="true" ma:taxonomy="true" ma:internalName="a39f889c817340af9831b8d13b13a208" ma:taxonomyFieldName="Area" ma:displayName="Отрасль" ma:default="" ma:fieldId="{a39f889c-8173-40af-9831-b8d13b13a208}" ma:taxonomyMulti="true" ma:sspId="605086db-a9be-4a34-a41c-e0db27f7284e" ma:termSetId="36fcc24b-8144-4298-95fe-04d7adb780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ea12c2109f40bda277d1a9858ecc92" ma:index="23" nillable="true" ma:taxonomy="true" ma:internalName="l6ea12c2109f40bda277d1a9858ecc92" ma:taxonomyFieldName="CommDirection" ma:displayName="Направление коммуникаций" ma:default="" ma:fieldId="{56ea12c2-109f-40bd-a277-d1a9858ecc92}" ma:taxonomyMulti="true" ma:sspId="605086db-a9be-4a34-a41c-e0db27f7284e" ma:termSetId="2b711527-2f8f-429e-9564-d448a209af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3717a092c4fc1b62636c74327ccfa" ma:index="25" nillable="true" ma:taxonomy="true" ma:internalName="g943717a092c4fc1b62636c74327ccfa" ma:taxonomyFieldName="Department" ma:displayName="Department" ma:default="" ma:fieldId="{0943717a-092c-4fc1-b626-36c74327ccfa}" ma:sspId="605086db-a9be-4a34-a41c-e0db27f7284e" ma:termSetId="a6a5710a-213b-442e-9230-089bae104af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e74d-0576-4f64-94f1-098194600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dexed="true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TaxCatchAll" ma:index="21" nillable="true" ma:displayName="Столбец для захвата всех терминов таксономии" ma:hidden="true" ma:list="{1945cbee-8e77-4ba9-90e6-c2c7f6e6bc49}" ma:internalName="TaxCatchAll" ma:showField="CatchAllData" ma:web="357de74d-0576-4f64-94f1-09819460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AB738F-DEE4-48AD-803B-EF681A6D1AB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7ECB60F-05B7-4B06-A592-1DA9C9840522}">
  <ds:schemaRefs>
    <ds:schemaRef ds:uri="http://schemas.microsoft.com/sharepoint/v4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57de74d-0576-4f64-94f1-0981946002d6"/>
    <ds:schemaRef ds:uri="cd3664f2-095a-4f8b-9d55-6e8dac6b38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F6CE3A-C03D-4AAD-8F3F-4BC460944E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132760-EE7F-4F78-8BE2-00BF2057B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664f2-095a-4f8b-9d55-6e8dac6b38e9"/>
    <ds:schemaRef ds:uri="357de74d-0576-4f64-94f1-0981946002d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16223</TotalTime>
  <Words>1644</Words>
  <Application>Microsoft Office PowerPoint</Application>
  <PresentationFormat>Произвольный</PresentationFormat>
  <Paragraphs>402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РОООН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Правкина Ирина Анатольевна</cp:lastModifiedBy>
  <cp:revision>953</cp:revision>
  <cp:lastPrinted>2022-04-13T08:41:25Z</cp:lastPrinted>
  <dcterms:created xsi:type="dcterms:W3CDTF">2013-10-28T02:04:26Z</dcterms:created>
  <dcterms:modified xsi:type="dcterms:W3CDTF">2022-06-02T08:30:51Z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fc33d8bf-fcc2-4c62-975b-fa0018f44cac</vt:lpwstr>
  </property>
  <property fmtid="{D5CDD505-2E9C-101B-9397-08002B2CF9AE}" pid="3" name="ContentTypeId">
    <vt:lpwstr>0x010100F8A57D39EA87654A826E1AE073001366</vt:lpwstr>
  </property>
  <property fmtid="{D5CDD505-2E9C-101B-9397-08002B2CF9AE}" pid="4" name="CommDirection">
    <vt:lpwstr/>
  </property>
  <property fmtid="{D5CDD505-2E9C-101B-9397-08002B2CF9AE}" pid="5" name="Area">
    <vt:lpwstr/>
  </property>
  <property fmtid="{D5CDD505-2E9C-101B-9397-08002B2CF9AE}" pid="6" name="Department">
    <vt:lpwstr>29;#ДМП|3e3ca49e-6427-40d8-bc11-0597c9532f93</vt:lpwstr>
  </property>
  <property fmtid="{D5CDD505-2E9C-101B-9397-08002B2CF9AE}" pid="7" name="Project">
    <vt:lpwstr>Рособрнадзор</vt:lpwstr>
  </property>
  <property fmtid="{D5CDD505-2E9C-101B-9397-08002B2CF9AE}" pid="8" name="Project_Value">
    <vt:lpwstr>80bbf775-14f1-11e1-8ae5-003048d4ff32</vt:lpwstr>
  </property>
  <property fmtid="{D5CDD505-2E9C-101B-9397-08002B2CF9AE}" pid="9" name="Program">
    <vt:lpwstr/>
  </property>
  <property fmtid="{D5CDD505-2E9C-101B-9397-08002B2CF9AE}" pid="10" name="Program_Value">
    <vt:lpwstr/>
  </property>
  <property fmtid="{D5CDD505-2E9C-101B-9397-08002B2CF9AE}" pid="11" name="DocTypeChoose">
    <vt:lpwstr>Презентация</vt:lpwstr>
  </property>
</Properties>
</file>